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5" r:id="rId2"/>
  </p:sldMasterIdLst>
  <p:notesMasterIdLst>
    <p:notesMasterId r:id="rId7"/>
  </p:notesMasterIdLst>
  <p:sldIdLst>
    <p:sldId id="291" r:id="rId3"/>
    <p:sldId id="292" r:id="rId4"/>
    <p:sldId id="293" r:id="rId5"/>
    <p:sldId id="294" r:id="rId6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917E55-FCFD-4D27-91D4-1E5EA163BAA7}" v="6" dt="2023-02-13T06:13:08.7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2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久瑠美 土井" userId="9e67ba71-c777-4f6e-8a28-c17952988ac7" providerId="ADAL" clId="{18917E55-FCFD-4D27-91D4-1E5EA163BAA7}"/>
    <pc:docChg chg="undo custSel addSld delSld modSld modMainMaster">
      <pc:chgData name="久瑠美 土井" userId="9e67ba71-c777-4f6e-8a28-c17952988ac7" providerId="ADAL" clId="{18917E55-FCFD-4D27-91D4-1E5EA163BAA7}" dt="2023-02-28T09:34:53.486" v="54" actId="478"/>
      <pc:docMkLst>
        <pc:docMk/>
      </pc:docMkLst>
      <pc:sldChg chg="modSp add del mod">
        <pc:chgData name="久瑠美 土井" userId="9e67ba71-c777-4f6e-8a28-c17952988ac7" providerId="ADAL" clId="{18917E55-FCFD-4D27-91D4-1E5EA163BAA7}" dt="2023-02-13T06:13:08.771" v="11"/>
        <pc:sldMkLst>
          <pc:docMk/>
          <pc:sldMk cId="742938525" sldId="291"/>
        </pc:sldMkLst>
        <pc:spChg chg="mod">
          <ac:chgData name="久瑠美 土井" userId="9e67ba71-c777-4f6e-8a28-c17952988ac7" providerId="ADAL" clId="{18917E55-FCFD-4D27-91D4-1E5EA163BAA7}" dt="2023-02-13T06:13:01.815" v="10"/>
          <ac:spMkLst>
            <pc:docMk/>
            <pc:sldMk cId="742938525" sldId="291"/>
            <ac:spMk id="2" creationId="{5600DA13-54B6-36BF-91E7-843C4AC1C2D4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34" creationId="{35A7AA8C-B900-F7CD-865B-96391599FA9D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35" creationId="{E51026E0-EC7F-3821-711E-51C18B32BA48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36" creationId="{0B518256-5AD9-7BE1-8EE4-EDCD607300D2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37" creationId="{91CF35E5-8DE2-863E-4C49-43DCAFC519B7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38" creationId="{CDCAE54B-57F3-64C8-C054-A66E46EFF877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39" creationId="{A3203BF6-70CA-6D9F-5E82-BADFEAE95E4B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40" creationId="{DDA6599E-E361-423F-96FC-35A453BA960C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41" creationId="{D283047F-FC97-94B7-3E75-6167E3457FFC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45" creationId="{61413A1A-D15A-E341-B5B3-9E850D2E3838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46" creationId="{1AD09339-C898-6E19-FE70-C1009EF3CB6F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47" creationId="{13BC63C8-65AD-9B62-EA98-085192166865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742938525" sldId="291"/>
            <ac:spMk id="48" creationId="{E79C80CD-2518-D54C-74A0-9F06543DB926}"/>
          </ac:spMkLst>
        </pc:s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742938525" sldId="291"/>
            <ac:grpSpMk id="25" creationId="{AA568FB6-ECBC-57C8-124A-643F5FFD9955}"/>
          </ac:grpSpMkLst>
        </pc:grp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742938525" sldId="291"/>
            <ac:picMk id="24" creationId="{69C4EAD9-4E36-0574-1519-C1BF850B1625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742938525" sldId="291"/>
            <ac:picMk id="26" creationId="{EB02DE13-5114-6DDD-A186-B498A5823CF4}"/>
          </ac:picMkLst>
        </pc:pic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28" creationId="{F8BCB9AF-8C0B-A4ED-9396-A1A57C89005C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29" creationId="{80CB2FBB-24DD-78A5-A2A4-107310F1410C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30" creationId="{23B34F44-0A00-A6F7-5542-929289B63F6A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31" creationId="{346A4422-588E-7612-96DA-531D4AA054A3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32" creationId="{1ABAEA64-9214-36E9-E4C1-58D300119171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33" creationId="{8178A440-D2AE-EAEB-0B5D-1953A2B2674D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42" creationId="{F692AE19-1D2A-29CB-7E66-2678AE43B96B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43" creationId="{D0822CA1-0852-146E-1927-2A070220A784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44" creationId="{92D41882-2B41-C9E6-FF88-1BDFB532DE98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49" creationId="{85BA78E9-6961-0881-148A-39FBD7367E28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50" creationId="{5504E9BE-4175-3486-AB48-A642AA9E631E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51" creationId="{9ECE0A59-FBFF-FC85-9BE0-335E1B4F0A8C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742938525" sldId="291"/>
            <ac:cxnSpMk id="52" creationId="{D7F790F9-8FFD-6F2E-AE20-3B9231FA5B62}"/>
          </ac:cxnSpMkLst>
        </pc:cxnChg>
      </pc:sldChg>
      <pc:sldChg chg="modSp add del mod">
        <pc:chgData name="久瑠美 土井" userId="9e67ba71-c777-4f6e-8a28-c17952988ac7" providerId="ADAL" clId="{18917E55-FCFD-4D27-91D4-1E5EA163BAA7}" dt="2023-02-13T06:13:08.771" v="11"/>
        <pc:sldMkLst>
          <pc:docMk/>
          <pc:sldMk cId="3815545603" sldId="292"/>
        </pc:sldMkLst>
        <pc:spChg chg="mod">
          <ac:chgData name="久瑠美 土井" userId="9e67ba71-c777-4f6e-8a28-c17952988ac7" providerId="ADAL" clId="{18917E55-FCFD-4D27-91D4-1E5EA163BAA7}" dt="2023-02-13T06:13:01.815" v="10"/>
          <ac:spMkLst>
            <pc:docMk/>
            <pc:sldMk cId="3815545603" sldId="292"/>
            <ac:spMk id="2" creationId="{149B47FE-9880-2327-B8B0-2476540FB60B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16" creationId="{5665ECE7-FC4C-03C6-8FCB-3EF91AE153A3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26" creationId="{6ACF4DC6-BA6A-9834-B3B1-145312AC6426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31" creationId="{6EC8F041-F675-327C-7537-203210DE6734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32" creationId="{9C0AADE7-1C39-98EA-019E-25F7959F6076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33" creationId="{CA427CF3-687A-78FE-2A6E-1FCFFFB7CE73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36" creationId="{85D2E7DB-0518-759A-07A9-FF7FDC286B0F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41" creationId="{39F1DC53-2F36-674A-7771-468FCE30D3AB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43" creationId="{B49B283D-EB62-DA6F-2F8B-E41FED2BF5CC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46" creationId="{8997ABFE-CEFF-702F-8C50-AD56CA9277E5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47" creationId="{24266AF0-93FB-3955-07A7-A45EA2ACF71C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48" creationId="{AB1E8A7A-EAA5-EF3E-2F10-B56CECDFC71E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58" creationId="{E7941B80-9F0B-F961-DD56-4FC4CDA1E70D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63" creationId="{84A929EF-A432-DA2D-DD0C-A8A2478310D9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70" creationId="{D1695F28-9347-8662-94F6-B10FEACD9FB2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71" creationId="{9912E23C-D8C7-5144-72CF-AB9B4E73C5DE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72" creationId="{5E136219-AFA4-FCEE-7DA9-C0F01722D4C2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73" creationId="{170C497B-2F45-3C2D-28AB-995F35B492CD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815545603" sldId="292"/>
            <ac:spMk id="74" creationId="{3612D782-F614-DFB6-9733-68CD6EF15034}"/>
          </ac:spMkLst>
        </pc:s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3815545603" sldId="292"/>
            <ac:grpSpMk id="3" creationId="{FE4A5861-69F4-78CB-DB8A-ADB643F182B0}"/>
          </ac:grpSpMkLst>
        </pc:gr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3815545603" sldId="292"/>
            <ac:grpSpMk id="11" creationId="{8EDE9A1C-854F-AA70-D28C-2F37EE637A5E}"/>
          </ac:grpSpMkLst>
        </pc:gr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3815545603" sldId="292"/>
            <ac:grpSpMk id="19" creationId="{244D060C-565C-6CC1-FAE1-50E2BD3B9104}"/>
          </ac:grpSpMkLst>
        </pc:gr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3815545603" sldId="292"/>
            <ac:grpSpMk id="64" creationId="{9C1C9B95-EF41-A62E-ACFD-F7C2EB7DA2C8}"/>
          </ac:grpSpMkLst>
        </pc:gr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3815545603" sldId="292"/>
            <ac:grpSpMk id="65" creationId="{481C515B-B7DD-2E8B-CB74-DC9398BD8F1E}"/>
          </ac:grpSpMkLst>
        </pc:grp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815545603" sldId="292"/>
            <ac:picMk id="4" creationId="{CA722E41-14D2-B587-9CDD-268E78249E18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815545603" sldId="292"/>
            <ac:picMk id="5" creationId="{70E52239-ECC4-C68F-31F8-D04FEAAB543E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815545603" sldId="292"/>
            <ac:picMk id="6" creationId="{FB11452B-3DE7-47E1-3018-E4ED9A277C84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815545603" sldId="292"/>
            <ac:picMk id="7" creationId="{94B3F01E-6999-08FC-D64E-E7976B814795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815545603" sldId="292"/>
            <ac:picMk id="12" creationId="{295EB784-9D5C-9A6C-F3A8-3658CB0B8B11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815545603" sldId="292"/>
            <ac:picMk id="13" creationId="{B69DB18D-2C4B-05AE-9112-BC9133688CED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815545603" sldId="292"/>
            <ac:picMk id="14" creationId="{DA6BBB04-42CD-BF98-A4B5-E4DD71E1ED28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815545603" sldId="292"/>
            <ac:picMk id="15" creationId="{39864E5E-A1A8-3C91-304B-906BEFCE6D53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815545603" sldId="292"/>
            <ac:picMk id="20" creationId="{A58ACDA1-A76A-EED8-85DB-CBE0924CBE2D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815545603" sldId="292"/>
            <ac:picMk id="21" creationId="{48D10C3F-6295-9BC3-5C8F-0184FCCBC146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815545603" sldId="292"/>
            <ac:picMk id="22" creationId="{58ECB32B-301D-18BC-3B28-58393CED35D5}"/>
          </ac:picMkLst>
        </pc:pic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8" creationId="{E13493E9-1658-2522-9BF2-A1501133C6FB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9" creationId="{F61A0D9C-1F5C-9F9E-C6FF-EDEEF9809382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10" creationId="{DE688F63-5B4B-9732-8E49-7C0054E30C1F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27" creationId="{525EBE6C-7394-9111-AE72-F319C8995C02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28" creationId="{31F0580D-7CC8-BF9A-E2B4-3A2787DDDE4F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29" creationId="{1B878DBA-23FC-327A-2953-0BC3191D91A2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30" creationId="{3207A893-4F20-ACCA-D6C1-D842A3FA972D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34" creationId="{9E747093-4286-4DE0-D8AD-E57EDD960D30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37" creationId="{8E4814E2-61E3-C414-E1CF-A83D04DB8AAA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39" creationId="{CCBCFBD2-0EAD-9EAC-66C7-F86AB7F2F2A5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40" creationId="{9E3B77D6-8F03-0DCA-D937-91392CB5DB0A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42" creationId="{653A4F14-0EF9-13AD-EEDD-27DC661D63B6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44" creationId="{1CD7F34E-BC67-C313-703E-A9E084BCB8D9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45" creationId="{0B5A365A-9E05-1DC6-0B56-F875204C12F1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53" creationId="{F18F81C3-4F07-8F29-EDEE-19FDE99FEE26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54" creationId="{76D4D4EF-70A6-32E3-0466-9A8E0F0328CC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57" creationId="{33EFBD11-B998-41B2-B787-C34D637177F8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815545603" sldId="292"/>
            <ac:cxnSpMk id="59" creationId="{7ADC5F2F-6698-09BA-58DE-00946878D1FC}"/>
          </ac:cxnSpMkLst>
        </pc:cxnChg>
      </pc:sldChg>
      <pc:sldChg chg="addSp delSp modSp add del mod">
        <pc:chgData name="久瑠美 土井" userId="9e67ba71-c777-4f6e-8a28-c17952988ac7" providerId="ADAL" clId="{18917E55-FCFD-4D27-91D4-1E5EA163BAA7}" dt="2023-02-28T09:34:53.486" v="54" actId="478"/>
        <pc:sldMkLst>
          <pc:docMk/>
          <pc:sldMk cId="1509393403" sldId="293"/>
        </pc:sldMkLst>
        <pc:spChg chg="mod">
          <ac:chgData name="久瑠美 土井" userId="9e67ba71-c777-4f6e-8a28-c17952988ac7" providerId="ADAL" clId="{18917E55-FCFD-4D27-91D4-1E5EA163BAA7}" dt="2023-02-13T06:13:01.815" v="10"/>
          <ac:spMkLst>
            <pc:docMk/>
            <pc:sldMk cId="1509393403" sldId="293"/>
            <ac:spMk id="2" creationId="{C5BE9DD9-107F-B041-5F87-D58F7E4B176E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1509393403" sldId="293"/>
            <ac:spMk id="18" creationId="{FE405E43-AC8B-9403-152F-3E4ADFC2C3F6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1509393403" sldId="293"/>
            <ac:spMk id="29" creationId="{17D9735D-8DC7-F794-85CB-7655F6CE9A30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1509393403" sldId="293"/>
            <ac:spMk id="30" creationId="{06D9956E-D2B4-F360-14DA-7AC5DF8FCC52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1509393403" sldId="293"/>
            <ac:spMk id="31" creationId="{6E131C5A-DC22-8230-57C0-066C37DF8F07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1509393403" sldId="293"/>
            <ac:spMk id="32" creationId="{4C09136E-DEDA-7F47-C442-01311D2B9A70}"/>
          </ac:spMkLst>
        </pc:s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1509393403" sldId="293"/>
            <ac:grpSpMk id="3" creationId="{86266E20-4777-B62C-F251-E95BC726A820}"/>
          </ac:grpSpMkLst>
        </pc:gr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1509393403" sldId="293"/>
            <ac:grpSpMk id="4" creationId="{F5E4D37B-5250-8451-1925-9FE4A3591FAC}"/>
          </ac:grpSpMkLst>
        </pc:gr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1509393403" sldId="293"/>
            <ac:grpSpMk id="21" creationId="{4CA7A623-AD34-189A-C6EA-E022F5E14849}"/>
          </ac:grpSpMkLst>
        </pc:grp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1509393403" sldId="293"/>
            <ac:picMk id="7" creationId="{691042CC-35A2-4728-520E-EEFA25E2B409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1509393403" sldId="293"/>
            <ac:picMk id="22" creationId="{EE498ECE-FFEA-2D73-DD70-07489F095B26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1509393403" sldId="293"/>
            <ac:picMk id="26" creationId="{C8D602C4-FB0F-C95A-4EC5-B391B011FB76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1509393403" sldId="293"/>
            <ac:picMk id="27" creationId="{58B8F193-301D-450C-E188-6B2B172EBEBB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1509393403" sldId="293"/>
            <ac:picMk id="28" creationId="{512F306C-6549-9D01-1F5F-1C2885B94B49}"/>
          </ac:picMkLst>
        </pc:picChg>
        <pc:cxnChg chg="add del mod">
          <ac:chgData name="久瑠美 土井" userId="9e67ba71-c777-4f6e-8a28-c17952988ac7" providerId="ADAL" clId="{18917E55-FCFD-4D27-91D4-1E5EA163BAA7}" dt="2023-02-28T09:34:53.486" v="54" actId="478"/>
          <ac:cxnSpMkLst>
            <pc:docMk/>
            <pc:sldMk cId="1509393403" sldId="293"/>
            <ac:cxnSpMk id="6" creationId="{FEAE617E-7C9A-7206-484F-707B87D2B051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1509393403" sldId="293"/>
            <ac:cxnSpMk id="10" creationId="{B30D5A9B-CCF1-1C8B-0849-0CC9CA0A24C9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1509393403" sldId="293"/>
            <ac:cxnSpMk id="11" creationId="{A936D648-2B00-D0C7-CB2C-329858C5C0F7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1509393403" sldId="293"/>
            <ac:cxnSpMk id="13" creationId="{7F6ABFA7-1050-B8C1-1FFD-C5224B8200A9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1509393403" sldId="293"/>
            <ac:cxnSpMk id="14" creationId="{2B24A145-6B61-34E9-6248-71D0F153952C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1509393403" sldId="293"/>
            <ac:cxnSpMk id="17" creationId="{67EA05CE-ABF5-D0F6-5EA8-9231494A5687}"/>
          </ac:cxnSpMkLst>
        </pc:cxnChg>
      </pc:sldChg>
      <pc:sldChg chg="modSp add del mod">
        <pc:chgData name="久瑠美 土井" userId="9e67ba71-c777-4f6e-8a28-c17952988ac7" providerId="ADAL" clId="{18917E55-FCFD-4D27-91D4-1E5EA163BAA7}" dt="2023-02-13T06:13:08.771" v="11"/>
        <pc:sldMkLst>
          <pc:docMk/>
          <pc:sldMk cId="3919903248" sldId="294"/>
        </pc:sldMkLst>
        <pc:spChg chg="mod">
          <ac:chgData name="久瑠美 土井" userId="9e67ba71-c777-4f6e-8a28-c17952988ac7" providerId="ADAL" clId="{18917E55-FCFD-4D27-91D4-1E5EA163BAA7}" dt="2023-02-13T06:13:01.815" v="10"/>
          <ac:spMkLst>
            <pc:docMk/>
            <pc:sldMk cId="3919903248" sldId="294"/>
            <ac:spMk id="2" creationId="{F75C593F-8A1D-5A0A-88CA-0733A00DEA8B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919903248" sldId="294"/>
            <ac:spMk id="20" creationId="{56F0C581-2B65-0853-414A-9C78BA3796EF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919903248" sldId="294"/>
            <ac:spMk id="21" creationId="{ED08B001-A1EA-6A84-40AD-8EE1A26A79C4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k cId="3919903248" sldId="294"/>
            <ac:spMk id="22" creationId="{1F9C87EC-67D8-4D2D-4A01-D0ADB8B6E63A}"/>
          </ac:spMkLst>
        </pc:s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3919903248" sldId="294"/>
            <ac:grpSpMk id="3" creationId="{CE59BC71-2C59-C5C1-2272-55DC1DAB149A}"/>
          </ac:grpSpMkLst>
        </pc:gr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3919903248" sldId="294"/>
            <ac:grpSpMk id="10" creationId="{3DDA42CC-90FD-77C4-7E04-1CB6A4D17002}"/>
          </ac:grpSpMkLst>
        </pc:grpChg>
        <pc:grpChg chg="mod">
          <ac:chgData name="久瑠美 土井" userId="9e67ba71-c777-4f6e-8a28-c17952988ac7" providerId="ADAL" clId="{18917E55-FCFD-4D27-91D4-1E5EA163BAA7}" dt="2023-02-13T06:13:08.771" v="11"/>
          <ac:grpSpMkLst>
            <pc:docMk/>
            <pc:sldMk cId="3919903248" sldId="294"/>
            <ac:grpSpMk id="23" creationId="{46937D4B-444A-857C-C871-3414F3BC0C78}"/>
          </ac:grpSpMkLst>
        </pc:grp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919903248" sldId="294"/>
            <ac:picMk id="5" creationId="{7FE2073D-6BB7-6B55-5629-B3FBF0DEDEEF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919903248" sldId="294"/>
            <ac:picMk id="11" creationId="{23869659-DCE6-489A-D565-804F5CA124B6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919903248" sldId="294"/>
            <ac:picMk id="12" creationId="{1C5CC6BA-4EF6-B1A0-61B5-49C03CF5054E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919903248" sldId="294"/>
            <ac:picMk id="14" creationId="{D7FAE503-F828-5FBC-8FC9-9513CDBCC6D3}"/>
          </ac:picMkLst>
        </pc:picChg>
        <pc:picChg chg="mod">
          <ac:chgData name="久瑠美 土井" userId="9e67ba71-c777-4f6e-8a28-c17952988ac7" providerId="ADAL" clId="{18917E55-FCFD-4D27-91D4-1E5EA163BAA7}" dt="2023-02-13T06:13:08.771" v="11"/>
          <ac:picMkLst>
            <pc:docMk/>
            <pc:sldMk cId="3919903248" sldId="294"/>
            <ac:picMk id="16" creationId="{6635F357-4F42-FC66-AA12-BE1DB3439790}"/>
          </ac:picMkLst>
        </pc:pic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919903248" sldId="294"/>
            <ac:cxnSpMk id="8" creationId="{3BB6EC53-9F22-E30A-7D9E-195B2E1A1988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919903248" sldId="294"/>
            <ac:cxnSpMk id="13" creationId="{06620229-0612-4A38-FBBB-39982F339913}"/>
          </ac:cxnSpMkLst>
        </pc:cxnChg>
        <pc:cxnChg chg="mod">
          <ac:chgData name="久瑠美 土井" userId="9e67ba71-c777-4f6e-8a28-c17952988ac7" providerId="ADAL" clId="{18917E55-FCFD-4D27-91D4-1E5EA163BAA7}" dt="2023-02-13T06:13:08.771" v="11"/>
          <ac:cxnSpMkLst>
            <pc:docMk/>
            <pc:sldMk cId="3919903248" sldId="294"/>
            <ac:cxnSpMk id="17" creationId="{867D18AD-31AB-0248-02CF-790B6428F905}"/>
          </ac:cxnSpMkLst>
        </pc:cxnChg>
      </pc:sldChg>
      <pc:sldMasterChg chg="modSp modSldLayout">
        <pc:chgData name="久瑠美 土井" userId="9e67ba71-c777-4f6e-8a28-c17952988ac7" providerId="ADAL" clId="{18917E55-FCFD-4D27-91D4-1E5EA163BAA7}" dt="2023-02-13T06:13:08.771" v="11"/>
        <pc:sldMasterMkLst>
          <pc:docMk/>
          <pc:sldMasterMk cId="2301662762" sldId="2147483648"/>
        </pc:sldMasterMkLst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asterMk cId="2301662762" sldId="2147483648"/>
            <ac:spMk id="2" creationId="{CC69C055-854F-9FFA-19E7-86B3052FFE1A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asterMk cId="2301662762" sldId="2147483648"/>
            <ac:spMk id="3" creationId="{A6D97118-9A6D-093B-5523-082BB40064BD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asterMk cId="2301662762" sldId="2147483648"/>
            <ac:spMk id="4" creationId="{26015A5D-4807-D9AD-9338-1C1210EAAD99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asterMk cId="2301662762" sldId="2147483648"/>
            <ac:spMk id="5" creationId="{6B71869D-C22F-E106-2973-82D682DC0625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asterMk cId="2301662762" sldId="2147483648"/>
            <ac:spMk id="6" creationId="{55ABDDDA-3C3B-7001-8482-C496A2E74288}"/>
          </ac:spMkLst>
        </pc:sp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2301662762" sldId="2147483648"/>
            <pc:sldLayoutMk cId="1790272596" sldId="2147483649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1790272596" sldId="2147483649"/>
              <ac:spMk id="2" creationId="{23A62C93-B37F-0C6F-09E1-916237569276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1790272596" sldId="2147483649"/>
              <ac:spMk id="3" creationId="{B081F07A-AE9D-675E-D182-B2771F3C7574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2301662762" sldId="2147483648"/>
            <pc:sldLayoutMk cId="673468699" sldId="2147483651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673468699" sldId="2147483651"/>
              <ac:spMk id="2" creationId="{BBD82D9C-94AC-49F3-186C-B1CA61939E01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673468699" sldId="2147483651"/>
              <ac:spMk id="3" creationId="{0CBF384A-EF53-91C7-9982-F87D903BC7E3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2301662762" sldId="2147483648"/>
            <pc:sldLayoutMk cId="1497112179" sldId="2147483652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1497112179" sldId="2147483652"/>
              <ac:spMk id="3" creationId="{D71D9C3A-13B7-B1B0-52E9-30BB9FE089A2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1497112179" sldId="2147483652"/>
              <ac:spMk id="4" creationId="{DF628092-37CF-B9C5-EA4F-A3069B8732D1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2301662762" sldId="2147483648"/>
            <pc:sldLayoutMk cId="3226300244" sldId="2147483653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3226300244" sldId="2147483653"/>
              <ac:spMk id="2" creationId="{B54217A9-4949-7DCD-7FA9-0C45F93BF104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3226300244" sldId="2147483653"/>
              <ac:spMk id="3" creationId="{CEC8967E-B818-F470-BFB3-CC64EB1F9BE1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3226300244" sldId="2147483653"/>
              <ac:spMk id="4" creationId="{06A1396F-4825-6792-D130-FF165A2DFEA5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3226300244" sldId="2147483653"/>
              <ac:spMk id="5" creationId="{5488596B-3576-87B0-42E4-6B579548ACE2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3226300244" sldId="2147483653"/>
              <ac:spMk id="6" creationId="{36BB1609-4028-9FAF-9AEE-52BBFE56D6EC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2301662762" sldId="2147483648"/>
            <pc:sldLayoutMk cId="2916511815" sldId="2147483656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2916511815" sldId="2147483656"/>
              <ac:spMk id="2" creationId="{BE732951-1038-B463-7C22-FB8226C2C3C5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2916511815" sldId="2147483656"/>
              <ac:spMk id="3" creationId="{A46FB7C9-8DC5-EED9-51FD-16D9BF4733D3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2916511815" sldId="2147483656"/>
              <ac:spMk id="4" creationId="{FF008656-C769-15C9-BA4A-906CF96E34E0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2301662762" sldId="2147483648"/>
            <pc:sldLayoutMk cId="1574075678" sldId="2147483657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1574075678" sldId="2147483657"/>
              <ac:spMk id="2" creationId="{ABCBAF5C-0768-85A6-0D33-55BF89DA5E2A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1574075678" sldId="2147483657"/>
              <ac:spMk id="3" creationId="{1E554243-01F7-44C8-669D-DF36491A3792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1574075678" sldId="2147483657"/>
              <ac:spMk id="4" creationId="{033873A1-E26D-73D0-856F-AFD52BC75E8E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2301662762" sldId="2147483648"/>
            <pc:sldLayoutMk cId="698529586" sldId="2147483659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698529586" sldId="2147483659"/>
              <ac:spMk id="2" creationId="{F2FF7639-AC9A-4792-E5ED-010F94042CFE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2301662762" sldId="2147483648"/>
              <pc:sldLayoutMk cId="698529586" sldId="2147483659"/>
              <ac:spMk id="3" creationId="{CAD97193-F1E0-2F3E-9066-62D9ED7C9F0C}"/>
            </ac:spMkLst>
          </pc:spChg>
        </pc:sldLayoutChg>
      </pc:sldMasterChg>
      <pc:sldMasterChg chg="modSp modSldLayout">
        <pc:chgData name="久瑠美 土井" userId="9e67ba71-c777-4f6e-8a28-c17952988ac7" providerId="ADAL" clId="{18917E55-FCFD-4D27-91D4-1E5EA163BAA7}" dt="2023-02-13T06:13:08.771" v="11"/>
        <pc:sldMasterMkLst>
          <pc:docMk/>
          <pc:sldMasterMk cId="1751923425" sldId="2147483685"/>
        </pc:sldMasterMkLst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asterMk cId="1751923425" sldId="2147483685"/>
            <ac:spMk id="2" creationId="{00000000-0000-0000-0000-000000000000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asterMk cId="1751923425" sldId="2147483685"/>
            <ac:spMk id="3" creationId="{00000000-0000-0000-0000-000000000000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asterMk cId="1751923425" sldId="2147483685"/>
            <ac:spMk id="5" creationId="{00000000-0000-0000-0000-000000000000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asterMk cId="1751923425" sldId="2147483685"/>
            <ac:spMk id="13" creationId="{4541F17B-929F-9DDE-1184-03A6DFD80A0D}"/>
          </ac:spMkLst>
        </pc:spChg>
        <pc:spChg chg="mod">
          <ac:chgData name="久瑠美 土井" userId="9e67ba71-c777-4f6e-8a28-c17952988ac7" providerId="ADAL" clId="{18917E55-FCFD-4D27-91D4-1E5EA163BAA7}" dt="2023-02-13T06:13:08.771" v="11"/>
          <ac:spMkLst>
            <pc:docMk/>
            <pc:sldMasterMk cId="1751923425" sldId="2147483685"/>
            <ac:spMk id="14" creationId="{BC63E967-4DC3-F588-B217-6D9BD43BB6C5}"/>
          </ac:spMkLst>
        </pc:sp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1751923425" sldId="2147483685"/>
            <pc:sldLayoutMk cId="87992152" sldId="2147483686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87992152" sldId="2147483686"/>
              <ac:spMk id="2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87992152" sldId="2147483686"/>
              <ac:spMk id="3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87992152" sldId="2147483686"/>
              <ac:spMk id="12" creationId="{E1932627-5036-CAEF-336D-89EB31E34D85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1751923425" sldId="2147483685"/>
            <pc:sldLayoutMk cId="2373757584" sldId="2147483687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373757584" sldId="2147483687"/>
              <ac:spMk id="3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373757584" sldId="2147483687"/>
              <ac:spMk id="5" creationId="{FD2E1A54-AF1E-CF5F-D2C4-2EDC4B78532E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373757584" sldId="2147483687"/>
              <ac:spMk id="6" creationId="{F2938CEB-E38F-C7EE-F04F-EC4584839406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373757584" sldId="2147483687"/>
              <ac:spMk id="9" creationId="{5BE9B325-AA6F-453E-A9D3-F6512E6E57A5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1751923425" sldId="2147483685"/>
            <pc:sldLayoutMk cId="2738571331" sldId="2147483688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738571331" sldId="2147483688"/>
              <ac:spMk id="2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738571331" sldId="2147483688"/>
              <ac:spMk id="3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738571331" sldId="2147483688"/>
              <ac:spMk id="10" creationId="{209FD6B9-8CD0-A741-AD12-FD6B8DBC44D0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1751923425" sldId="2147483685"/>
            <pc:sldLayoutMk cId="3868292768" sldId="2147483689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3868292768" sldId="2147483689"/>
              <ac:spMk id="3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3868292768" sldId="2147483689"/>
              <ac:spMk id="4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3868292768" sldId="2147483689"/>
              <ac:spMk id="14" creationId="{6F6B095F-BD92-6FBF-FFC8-2CB57920CCA2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1751923425" sldId="2147483685"/>
            <pc:sldLayoutMk cId="1585218602" sldId="2147483690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1585218602" sldId="2147483690"/>
              <ac:spMk id="3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1585218602" sldId="2147483690"/>
              <ac:spMk id="4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1585218602" sldId="2147483690"/>
              <ac:spMk id="6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1585218602" sldId="2147483690"/>
              <ac:spMk id="7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1585218602" sldId="2147483690"/>
              <ac:spMk id="11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1585218602" sldId="2147483690"/>
              <ac:spMk id="15" creationId="{05C0FC21-6438-F546-73BD-63AC262BC152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1751923425" sldId="2147483685"/>
            <pc:sldLayoutMk cId="2531127082" sldId="2147483691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531127082" sldId="2147483691"/>
              <ac:spMk id="5" creationId="{6D2DE4DB-D8E8-4CD1-9168-C8DFBD6120C8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531127082" sldId="2147483691"/>
              <ac:spMk id="9" creationId="{97F109EA-7FFC-6F2E-05C3-74859273571F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1751923425" sldId="2147483685"/>
            <pc:sldLayoutMk cId="997401729" sldId="2147483692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997401729" sldId="2147483692"/>
              <ac:spMk id="4" creationId="{5B4E6151-E814-2E78-BEDF-4E886AB2ABCD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997401729" sldId="2147483692"/>
              <ac:spMk id="6" creationId="{E533332F-89D1-5787-0AF9-95C45FFDA94A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1751923425" sldId="2147483685"/>
            <pc:sldLayoutMk cId="3427638483" sldId="2147483693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3427638483" sldId="2147483693"/>
              <ac:spMk id="2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3427638483" sldId="2147483693"/>
              <ac:spMk id="3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3427638483" sldId="2147483693"/>
              <ac:spMk id="4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3427638483" sldId="2147483693"/>
              <ac:spMk id="10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3427638483" sldId="2147483693"/>
              <ac:spMk id="26" creationId="{00000000-0000-0000-0000-000000000000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1751923425" sldId="2147483685"/>
            <pc:sldLayoutMk cId="4191682208" sldId="2147483694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4191682208" sldId="2147483694"/>
              <ac:spMk id="2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4191682208" sldId="2147483694"/>
              <ac:spMk id="3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4191682208" sldId="2147483694"/>
              <ac:spMk id="4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4191682208" sldId="2147483694"/>
              <ac:spMk id="9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4191682208" sldId="2147483694"/>
              <ac:spMk id="18" creationId="{00000000-0000-0000-0000-000000000000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1751923425" sldId="2147483685"/>
            <pc:sldLayoutMk cId="2735352319" sldId="2147483695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735352319" sldId="2147483695"/>
              <ac:spMk id="8" creationId="{046D3EE8-B1F5-C5EA-6CF7-59FF116340CB}"/>
            </ac:spMkLst>
          </pc:spChg>
        </pc:sldLayoutChg>
        <pc:sldLayoutChg chg="modSp">
          <pc:chgData name="久瑠美 土井" userId="9e67ba71-c777-4f6e-8a28-c17952988ac7" providerId="ADAL" clId="{18917E55-FCFD-4D27-91D4-1E5EA163BAA7}" dt="2023-02-13T06:13:08.771" v="11"/>
          <pc:sldLayoutMkLst>
            <pc:docMk/>
            <pc:sldMasterMk cId="1751923425" sldId="2147483685"/>
            <pc:sldLayoutMk cId="213852296" sldId="2147483696"/>
          </pc:sldLayoutMkLst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13852296" sldId="2147483696"/>
              <ac:spMk id="2" creationId="{00000000-0000-0000-0000-000000000000}"/>
            </ac:spMkLst>
          </pc:spChg>
          <pc:spChg chg="mod">
            <ac:chgData name="久瑠美 土井" userId="9e67ba71-c777-4f6e-8a28-c17952988ac7" providerId="ADAL" clId="{18917E55-FCFD-4D27-91D4-1E5EA163BAA7}" dt="2023-02-13T06:13:08.771" v="11"/>
            <ac:spMkLst>
              <pc:docMk/>
              <pc:sldMasterMk cId="1751923425" sldId="2147483685"/>
              <pc:sldLayoutMk cId="213852296" sldId="2147483696"/>
              <ac:spMk id="3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3A4134-C5CF-4A59-BF6B-73F07B2B20BC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6D9047-E868-48DD-92FD-B0E06149038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5970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Date 230127</a:t>
            </a:r>
            <a:r>
              <a:rPr kumimoji="1" lang="ja-JP" altLang="en-US" dirty="0"/>
              <a:t>　</a:t>
            </a:r>
            <a:r>
              <a:rPr kumimoji="1" lang="en-US" altLang="ja-JP"/>
              <a:t>Index 63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6D9047-E868-48DD-92FD-B0E061490385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73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A62C93-B37F-0C6F-09E1-9162375692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081F07A-AE9D-675E-D182-B2771F3C7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45FF82A-0931-9787-52EF-1A32E594F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06F3693-A723-748E-1696-6A9D29CEB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BD000F7-DC89-DB5C-59F3-50B0908E1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0272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C5A202-FF30-9054-7B0A-7A0D6F82E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EEF3342-6CB6-46CB-E889-C08E0FBA5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B8D3EB0-7680-C048-4A49-904833E14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4B89D85-4E9A-D41D-662A-5AD7F7D23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559A66F-41C1-0CDB-546B-F176EA2FC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3875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F2FF7639-AC9A-4792-E5ED-010F94042C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AD97193-F1E0-2F3E-9066-62D9ED7C9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FC50E29-1D0D-8B52-A535-F27164C11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A76CE7F-1096-54FF-B20B-B54865618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0627C68-79BB-9B68-D0D4-E740604FD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85295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999524" y="1520792"/>
            <a:ext cx="7144953" cy="3375900"/>
          </a:xfrm>
          <a:noFill/>
          <a:ln w="38100">
            <a:noFill/>
          </a:ln>
        </p:spPr>
        <p:txBody>
          <a:bodyPr lIns="274320" rIns="274320" anchor="ctr" anchorCtr="1">
            <a:noAutofit/>
          </a:bodyPr>
          <a:lstStyle>
            <a:lvl1pPr algn="l">
              <a:lnSpc>
                <a:spcPct val="100000"/>
              </a:lnSpc>
              <a:defRPr sz="3300" b="1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9523" y="705050"/>
            <a:ext cx="7144952" cy="815742"/>
          </a:xfrm>
          <a:noFill/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E1932627-5036-CAEF-336D-89EB31E34D85}"/>
              </a:ext>
            </a:extLst>
          </p:cNvPr>
          <p:cNvSpPr/>
          <p:nvPr/>
        </p:nvSpPr>
        <p:spPr>
          <a:xfrm>
            <a:off x="0" y="3"/>
            <a:ext cx="9144000" cy="827773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87992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5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783" y="827776"/>
            <a:ext cx="8518275" cy="43887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2938CEB-E38F-C7EE-F04F-EC4584839406}"/>
              </a:ext>
            </a:extLst>
          </p:cNvPr>
          <p:cNvSpPr/>
          <p:nvPr/>
        </p:nvSpPr>
        <p:spPr>
          <a:xfrm>
            <a:off x="312863" y="5581289"/>
            <a:ext cx="8518275" cy="1047296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D2E1A54-AF1E-CF5F-D2C4-2EDC4B78532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4351" y="5589145"/>
            <a:ext cx="8118158" cy="1046401"/>
          </a:xfrm>
          <a:noFill/>
          <a:ln w="28575">
            <a:noFill/>
          </a:ln>
        </p:spPr>
        <p:txBody>
          <a:bodyPr anchor="ctr">
            <a:normAutofit/>
          </a:bodyPr>
          <a:lstStyle>
            <a:lvl1pPr marL="0" indent="0" algn="l">
              <a:lnSpc>
                <a:spcPct val="120000"/>
              </a:lnSpc>
              <a:buNone/>
              <a:defRPr sz="18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171450" indent="0">
              <a:buNone/>
              <a:defRPr/>
            </a:lvl2pPr>
            <a:lvl3pPr marL="342900" indent="0">
              <a:buNone/>
              <a:defRPr/>
            </a:lvl3pPr>
            <a:lvl4pPr marL="51435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kumimoji="1" lang="ja-JP" altLang="en-US" dirty="0"/>
              <a:t>　マスター テキストの書式設定</a:t>
            </a:r>
          </a:p>
        </p:txBody>
      </p:sp>
      <p:sp>
        <p:nvSpPr>
          <p:cNvPr id="9" name="スライド番号プレースホルダー 12">
            <a:extLst>
              <a:ext uri="{FF2B5EF4-FFF2-40B4-BE49-F238E27FC236}">
                <a16:creationId xmlns:a16="http://schemas.microsoft.com/office/drawing/2014/main" id="{5BE9B325-AA6F-453E-A9D3-F6512E6E5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92441" y="143435"/>
            <a:ext cx="753381" cy="41137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B9233C4-AC03-46C2-8F08-0A2A8BFB49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37575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200150" y="2386744"/>
            <a:ext cx="67437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2850">
                <a:solidFill>
                  <a:srgbClr val="262626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209FD6B9-8CD0-A741-AD12-FD6B8DBC44D0}"/>
              </a:ext>
            </a:extLst>
          </p:cNvPr>
          <p:cNvSpPr/>
          <p:nvPr/>
        </p:nvSpPr>
        <p:spPr>
          <a:xfrm>
            <a:off x="0" y="3"/>
            <a:ext cx="9144000" cy="827773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27385713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2397" y="822894"/>
            <a:ext cx="4072827" cy="425407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8696" y="822892"/>
            <a:ext cx="4122908" cy="425407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4" name="テキスト プレースホルダー 4">
            <a:extLst>
              <a:ext uri="{FF2B5EF4-FFF2-40B4-BE49-F238E27FC236}">
                <a16:creationId xmlns:a16="http://schemas.microsoft.com/office/drawing/2014/main" id="{6F6B095F-BD92-6FBF-FFC8-2CB57920CCA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3331" y="5232216"/>
            <a:ext cx="8512490" cy="1188720"/>
          </a:xfr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2100"/>
            </a:lvl1pPr>
            <a:lvl2pPr marL="171450" indent="0">
              <a:buNone/>
              <a:defRPr/>
            </a:lvl2pPr>
            <a:lvl3pPr marL="342900" indent="0">
              <a:buNone/>
              <a:defRPr/>
            </a:lvl3pPr>
            <a:lvl4pPr marL="51435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kumimoji="1" lang="ja-JP" altLang="en-US" dirty="0"/>
              <a:t>　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8682927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396" y="812182"/>
            <a:ext cx="407282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425" b="0" cap="all" spc="75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2396" y="1641996"/>
            <a:ext cx="4072826" cy="345382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8695" y="1641996"/>
            <a:ext cx="4122910" cy="345382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28696" y="812182"/>
            <a:ext cx="4139159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425" b="0" cap="all" spc="75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866072" y="6238816"/>
            <a:ext cx="2065310" cy="323968"/>
          </a:xfrm>
          <a:prstGeom prst="rect">
            <a:avLst/>
          </a:prstGeom>
        </p:spPr>
        <p:txBody>
          <a:bodyPr/>
          <a:lstStyle/>
          <a:p>
            <a:fld id="{9B07E9E9-E31F-4582-A3DC-887082537DBC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5" name="テキスト プレースホルダー 4">
            <a:extLst>
              <a:ext uri="{FF2B5EF4-FFF2-40B4-BE49-F238E27FC236}">
                <a16:creationId xmlns:a16="http://schemas.microsoft.com/office/drawing/2014/main" id="{05C0FC21-6438-F546-73BD-63AC262BC15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3331" y="5232216"/>
            <a:ext cx="8512490" cy="1188720"/>
          </a:xfr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2100"/>
            </a:lvl1pPr>
            <a:lvl2pPr marL="171450" indent="0">
              <a:buNone/>
              <a:defRPr/>
            </a:lvl2pPr>
            <a:lvl3pPr marL="342900" indent="0">
              <a:buNone/>
              <a:defRPr/>
            </a:lvl3pPr>
            <a:lvl4pPr marL="51435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kumimoji="1" lang="ja-JP" altLang="en-US" dirty="0"/>
              <a:t>　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5852186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テキスト プレースホルダー 4">
            <a:extLst>
              <a:ext uri="{FF2B5EF4-FFF2-40B4-BE49-F238E27FC236}">
                <a16:creationId xmlns:a16="http://schemas.microsoft.com/office/drawing/2014/main" id="{97F109EA-7FFC-6F2E-05C3-74859273571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3331" y="5232216"/>
            <a:ext cx="8512490" cy="1188720"/>
          </a:xfr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2100"/>
            </a:lvl1pPr>
            <a:lvl2pPr marL="171450" indent="0">
              <a:buNone/>
              <a:defRPr/>
            </a:lvl2pPr>
            <a:lvl3pPr marL="342900" indent="0">
              <a:buNone/>
              <a:defRPr/>
            </a:lvl3pPr>
            <a:lvl4pPr marL="51435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kumimoji="1" lang="ja-JP" altLang="en-US" dirty="0"/>
              <a:t>　マスター テキストの書式設定</a:t>
            </a:r>
          </a:p>
        </p:txBody>
      </p:sp>
      <p:sp>
        <p:nvSpPr>
          <p:cNvPr id="5" name="スライド番号プレースホルダー 12">
            <a:extLst>
              <a:ext uri="{FF2B5EF4-FFF2-40B4-BE49-F238E27FC236}">
                <a16:creationId xmlns:a16="http://schemas.microsoft.com/office/drawing/2014/main" id="{6D2DE4DB-D8E8-4CD1-9168-C8DFBD6120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92441" y="188260"/>
            <a:ext cx="753381" cy="41137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B9233C4-AC03-46C2-8F08-0A2A8BFB49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11270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B4E6151-E814-2E78-BEDF-4E886AB2A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180" y="3"/>
            <a:ext cx="8845821" cy="554805"/>
          </a:xfr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6" name="スライド番号プレースホルダー 12">
            <a:extLst>
              <a:ext uri="{FF2B5EF4-FFF2-40B4-BE49-F238E27FC236}">
                <a16:creationId xmlns:a16="http://schemas.microsoft.com/office/drawing/2014/main" id="{E533332F-89D1-5787-0AF9-95C45FFDA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92441" y="143435"/>
            <a:ext cx="753381" cy="41137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B9233C4-AC03-46C2-8F08-0A2A8BFB49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74017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03504" y="2243831"/>
            <a:ext cx="3364992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1650">
                <a:solidFill>
                  <a:srgbClr val="262626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425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6676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03504" y="6236208"/>
            <a:ext cx="3843598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7638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6E8D01-A658-ECE5-5776-043CDCEBE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67D0CA8-39BB-EA0E-4B51-D00DE8D4B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7E0F9BB-45F5-A813-EE26-8DF8F1FBB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E25A515-DC2E-A92D-D97B-6D9B73F1E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975D96B-697E-2FCD-BE3E-4C772F8E0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15348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06393" y="2243828"/>
            <a:ext cx="3371249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1650">
                <a:solidFill>
                  <a:srgbClr val="262626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1" y="0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24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6676" y="3549921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03504" y="6236208"/>
            <a:ext cx="3843598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16822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8" name="テキスト プレースホルダー 4">
            <a:extLst>
              <a:ext uri="{FF2B5EF4-FFF2-40B4-BE49-F238E27FC236}">
                <a16:creationId xmlns:a16="http://schemas.microsoft.com/office/drawing/2014/main" id="{046D3EE8-B1F5-C5EA-6CF7-59FF116340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3331" y="5232216"/>
            <a:ext cx="8512490" cy="1188720"/>
          </a:xfrm>
          <a:solidFill>
            <a:schemeClr val="bg1"/>
          </a:solidFill>
          <a:ln w="285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2100"/>
            </a:lvl1pPr>
            <a:lvl2pPr marL="171450" indent="0">
              <a:buNone/>
              <a:defRPr/>
            </a:lvl2pPr>
            <a:lvl3pPr marL="342900" indent="0">
              <a:buNone/>
              <a:defRPr/>
            </a:lvl3pPr>
            <a:lvl4pPr marL="51435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kumimoji="1" lang="ja-JP" altLang="en-US" dirty="0"/>
              <a:t>　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7353523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973956" cy="498348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3353" y="937260"/>
            <a:ext cx="4648867" cy="498348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8522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A5A208C4-C66A-635B-FDFD-C687F6DC3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E9E9-E31F-4582-A3DC-887082537DBC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275CF5A-AAC0-4FA2-EA1D-53134E27B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8108ACC-F4DF-00DB-D79F-3051779B4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233C4-AC03-46C2-8F08-0A2A8BFB496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6774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D82D9C-94AC-49F3-186C-B1CA61939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CBF384A-EF53-91C7-9982-F87D903BC7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709DB16-556C-2BFE-5809-0F3302079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9BB973-45D2-39C7-71CA-8E3EABA75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B010CB3-A033-1C9F-DD42-1ADF7DAC5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3468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5B019F-F86B-291F-FE46-32A0C58C1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1D9C3A-13B7-B1B0-52E9-30BB9FE08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F628092-37CF-B9C5-EA4F-A3069B873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77FEEF7-FF7F-80EA-1666-020673AB4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734F7F3-CFD2-8AA6-CE07-DC00777C5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2448EA9-6FAA-C831-9485-A6AB05F93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7112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4217A9-4949-7DCD-7FA9-0C45F93BF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EC8967E-B818-F470-BFB3-CC64EB1F9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6A1396F-4825-6792-D130-FF165A2DFE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488596B-3576-87B0-42E4-6B579548AC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6BB1609-4028-9FAF-9AEE-52BBFE56D6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C2A93CB-22C5-FDD5-3DBD-723FB2695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52B4271-74A4-3050-A227-1C297DA99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F79FEE1-5B89-980D-E8A1-73A5FDB99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6300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072F0D-6267-EDDB-0221-17A272735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6926A06-7A5E-5E77-6610-B886B1313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E0EB6CC-CC1B-F35C-4A67-497110B46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DB9642F-FEA2-4917-C2D4-B18D4EEB2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4193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D03BC78-E862-8D25-775C-98E1BFAC0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1B815F68-1814-2927-193E-A5EAFBA69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7BEE0E9-3855-1E38-1386-1D03EE5D1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8586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732951-1038-B463-7C22-FB8226C2C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46FB7C9-8DC5-EED9-51FD-16D9BF4733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F008656-C769-15C9-BA4A-906CF96E34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400A81F-DA19-8AFA-C355-972ACE331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79E846D-EAC1-E9E4-06EF-C188DFCE2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1974AC8-A841-EAA5-2CC4-E717EC82B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6511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CBAF5C-0768-85A6-0D33-55BF89DA5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E554243-01F7-44C8-669D-DF36491A37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33873A1-E26D-73D0-856F-AFD52BC75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F1BE4B8-60F5-8019-56B1-00F02769B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12123C2-C093-3628-1C01-428FD929F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89865B0-BF37-993C-5228-B8E3CE910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4075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C69C055-854F-9FFA-19E7-86B3052FF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6D97118-9A6D-093B-5523-082BB4006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6015A5D-4807-D9AD-9338-1C1210EAAD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F5D72-5E65-4629-BD02-926D13329D1A}" type="datetimeFigureOut">
              <a:rPr kumimoji="1" lang="ja-JP" altLang="en-US" smtClean="0"/>
              <a:t>2023/4/3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B71869D-C22F-E106-2973-82D682DC06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ABDDDA-3C3B-7001-8482-C496A2E742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1662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98180" y="3"/>
            <a:ext cx="8845821" cy="554805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7547" y="827776"/>
            <a:ext cx="8518275" cy="4407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1687" y="6643396"/>
            <a:ext cx="8594370" cy="2146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cap="none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13" name="スライド番号プレースホルダー 12">
            <a:extLst>
              <a:ext uri="{FF2B5EF4-FFF2-40B4-BE49-F238E27FC236}">
                <a16:creationId xmlns:a16="http://schemas.microsoft.com/office/drawing/2014/main" id="{4541F17B-929F-9DDE-1184-03A6DFD80A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92441" y="143435"/>
            <a:ext cx="753381" cy="41137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6DD72244-96B1-4164-9CFC-EE14F3E7433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BC63E967-4DC3-F588-B217-6D9BD43BB6C5}"/>
              </a:ext>
            </a:extLst>
          </p:cNvPr>
          <p:cNvSpPr/>
          <p:nvPr/>
        </p:nvSpPr>
        <p:spPr>
          <a:xfrm>
            <a:off x="0" y="3"/>
            <a:ext cx="9144000" cy="8277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350"/>
          </a:p>
        </p:txBody>
      </p:sp>
    </p:spTree>
    <p:extLst>
      <p:ext uri="{BB962C8B-B14F-4D97-AF65-F5344CB8AC3E}">
        <p14:creationId xmlns:p14="http://schemas.microsoft.com/office/powerpoint/2010/main" val="1751923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1650" b="1" kern="1200" cap="none" spc="150" baseline="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3">
            <a:lumMod val="50000"/>
          </a:schemeClr>
        </a:buClr>
        <a:buFont typeface="Arial" panose="020B0604020202020204" pitchFamily="34" charset="0"/>
        <a:buChar char="•"/>
        <a:defRPr kumimoji="1" sz="1800" kern="1200" cap="none" baseline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34290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3">
            <a:lumMod val="50000"/>
          </a:schemeClr>
        </a:buClr>
        <a:buFont typeface="Arial" panose="020B0604020202020204" pitchFamily="34" charset="0"/>
        <a:buChar char="•"/>
        <a:defRPr kumimoji="1" sz="1500" kern="1200" cap="none" baseline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5143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3">
            <a:lumMod val="50000"/>
          </a:schemeClr>
        </a:buClr>
        <a:buFont typeface="Arial" panose="020B0604020202020204" pitchFamily="34" charset="0"/>
        <a:buChar char="•"/>
        <a:defRPr kumimoji="1" sz="1200" kern="1200" cap="none" baseline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68580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3">
            <a:lumMod val="50000"/>
          </a:schemeClr>
        </a:buClr>
        <a:buFont typeface="Arial" panose="020B0604020202020204" pitchFamily="34" charset="0"/>
        <a:buChar char="•"/>
        <a:defRPr kumimoji="1" sz="1200" kern="1200" cap="none" baseline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8572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3">
            <a:lumMod val="50000"/>
          </a:schemeClr>
        </a:buClr>
        <a:buFont typeface="Arial" panose="020B0604020202020204" pitchFamily="34" charset="0"/>
        <a:buChar char="•"/>
        <a:defRPr kumimoji="1" sz="1200" kern="1200" cap="none" baseline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984647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13235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43013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412081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00DA13-54B6-36BF-91E7-843C4AC1C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インフロー駆動位置</a:t>
            </a:r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69C4EAD9-4E36-0574-1519-C1BF850B1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44" y="4504447"/>
            <a:ext cx="731691" cy="1013411"/>
          </a:xfrm>
          <a:prstGeom prst="rect">
            <a:avLst/>
          </a:prstGeom>
        </p:spPr>
      </p:pic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AA568FB6-ECBC-57C8-124A-643F5FFD9955}"/>
              </a:ext>
            </a:extLst>
          </p:cNvPr>
          <p:cNvGrpSpPr/>
          <p:nvPr/>
        </p:nvGrpSpPr>
        <p:grpSpPr>
          <a:xfrm>
            <a:off x="397573" y="554303"/>
            <a:ext cx="7095867" cy="4925847"/>
            <a:chOff x="2241196" y="465796"/>
            <a:chExt cx="7095867" cy="4925847"/>
          </a:xfrm>
        </p:grpSpPr>
        <p:pic>
          <p:nvPicPr>
            <p:cNvPr id="26" name="図 25" descr="ダイアグラム&#10;&#10;自動的に生成された説明">
              <a:extLst>
                <a:ext uri="{FF2B5EF4-FFF2-40B4-BE49-F238E27FC236}">
                  <a16:creationId xmlns:a16="http://schemas.microsoft.com/office/drawing/2014/main" id="{EB02DE13-5114-6DDD-A186-B498A5823C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87" t="13202" r="3762" b="14902"/>
            <a:stretch/>
          </p:blipFill>
          <p:spPr>
            <a:xfrm flipH="1" flipV="1">
              <a:off x="2241196" y="465796"/>
              <a:ext cx="7095867" cy="3841434"/>
            </a:xfrm>
            <a:prstGeom prst="rect">
              <a:avLst/>
            </a:prstGeom>
          </p:spPr>
        </p:pic>
        <p:cxnSp>
          <p:nvCxnSpPr>
            <p:cNvPr id="28" name="直線コネクタ 27">
              <a:extLst>
                <a:ext uri="{FF2B5EF4-FFF2-40B4-BE49-F238E27FC236}">
                  <a16:creationId xmlns:a16="http://schemas.microsoft.com/office/drawing/2014/main" id="{F8BCB9AF-8C0B-A4ED-9396-A1A57C89005C}"/>
                </a:ext>
              </a:extLst>
            </p:cNvPr>
            <p:cNvCxnSpPr>
              <a:cxnSpLocks/>
            </p:cNvCxnSpPr>
            <p:nvPr/>
          </p:nvCxnSpPr>
          <p:spPr>
            <a:xfrm>
              <a:off x="5121164" y="2878042"/>
              <a:ext cx="0" cy="183600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コネクタ 28">
              <a:extLst>
                <a:ext uri="{FF2B5EF4-FFF2-40B4-BE49-F238E27FC236}">
                  <a16:creationId xmlns:a16="http://schemas.microsoft.com/office/drawing/2014/main" id="{80CB2FBB-24DD-78A5-A2A4-107310F1410C}"/>
                </a:ext>
              </a:extLst>
            </p:cNvPr>
            <p:cNvCxnSpPr>
              <a:cxnSpLocks/>
            </p:cNvCxnSpPr>
            <p:nvPr/>
          </p:nvCxnSpPr>
          <p:spPr>
            <a:xfrm>
              <a:off x="6347013" y="3469349"/>
              <a:ext cx="24472" cy="1244693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線コネクタ 29">
              <a:extLst>
                <a:ext uri="{FF2B5EF4-FFF2-40B4-BE49-F238E27FC236}">
                  <a16:creationId xmlns:a16="http://schemas.microsoft.com/office/drawing/2014/main" id="{23B34F44-0A00-A6F7-5542-929289B63F6A}"/>
                </a:ext>
              </a:extLst>
            </p:cNvPr>
            <p:cNvCxnSpPr>
              <a:cxnSpLocks/>
            </p:cNvCxnSpPr>
            <p:nvPr/>
          </p:nvCxnSpPr>
          <p:spPr>
            <a:xfrm>
              <a:off x="6732496" y="3267643"/>
              <a:ext cx="0" cy="212400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線コネクタ 30">
              <a:extLst>
                <a:ext uri="{FF2B5EF4-FFF2-40B4-BE49-F238E27FC236}">
                  <a16:creationId xmlns:a16="http://schemas.microsoft.com/office/drawing/2014/main" id="{346A4422-588E-7612-96DA-531D4AA054A3}"/>
                </a:ext>
              </a:extLst>
            </p:cNvPr>
            <p:cNvCxnSpPr>
              <a:cxnSpLocks/>
            </p:cNvCxnSpPr>
            <p:nvPr/>
          </p:nvCxnSpPr>
          <p:spPr>
            <a:xfrm>
              <a:off x="4733366" y="3240748"/>
              <a:ext cx="0" cy="212400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矢印コネクタ 31">
              <a:extLst>
                <a:ext uri="{FF2B5EF4-FFF2-40B4-BE49-F238E27FC236}">
                  <a16:creationId xmlns:a16="http://schemas.microsoft.com/office/drawing/2014/main" id="{1ABAEA64-9214-36E9-E4C1-58D300119171}"/>
                </a:ext>
              </a:extLst>
            </p:cNvPr>
            <p:cNvCxnSpPr/>
            <p:nvPr/>
          </p:nvCxnSpPr>
          <p:spPr>
            <a:xfrm>
              <a:off x="5118847" y="4501907"/>
              <a:ext cx="1228166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矢印コネクタ 32">
              <a:extLst>
                <a:ext uri="{FF2B5EF4-FFF2-40B4-BE49-F238E27FC236}">
                  <a16:creationId xmlns:a16="http://schemas.microsoft.com/office/drawing/2014/main" id="{8178A440-D2AE-EAEB-0B5D-1953A2B2674D}"/>
                </a:ext>
              </a:extLst>
            </p:cNvPr>
            <p:cNvCxnSpPr>
              <a:cxnSpLocks/>
            </p:cNvCxnSpPr>
            <p:nvPr/>
          </p:nvCxnSpPr>
          <p:spPr>
            <a:xfrm>
              <a:off x="4732356" y="5267828"/>
              <a:ext cx="1999130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タイトル 1">
              <a:extLst>
                <a:ext uri="{FF2B5EF4-FFF2-40B4-BE49-F238E27FC236}">
                  <a16:creationId xmlns:a16="http://schemas.microsoft.com/office/drawing/2014/main" id="{35A7AA8C-B900-F7CD-865B-96391599FA9D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5143245" y="4818533"/>
              <a:ext cx="1354451" cy="434842"/>
            </a:xfrm>
            <a:prstGeom prst="rect">
              <a:avLst/>
            </a:prstGeom>
            <a:noFill/>
            <a:ln w="31750" cap="sq">
              <a:noFill/>
              <a:miter lim="800000"/>
            </a:ln>
          </p:spPr>
          <p:txBody>
            <a:bodyPr vert="horz" lIns="182880" tIns="182880" rIns="182880" bIns="18288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2200" b="1" kern="1200" cap="none" spc="200" baseline="0">
                  <a:solidFill>
                    <a:schemeClr val="bg2">
                      <a:lumMod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1600" dirty="0">
                  <a:solidFill>
                    <a:srgbClr val="4472C4"/>
                  </a:solidFill>
                  <a:latin typeface="Segoe UI"/>
                  <a:ea typeface="メイリオ"/>
                </a:rPr>
                <a:t>700 mm</a:t>
              </a:r>
              <a:endParaRPr lang="ja-JP" altLang="en-US" sz="1600" dirty="0">
                <a:solidFill>
                  <a:srgbClr val="4472C4"/>
                </a:solidFill>
                <a:latin typeface="Segoe UI"/>
                <a:ea typeface="メイリオ"/>
              </a:endParaRPr>
            </a:p>
          </p:txBody>
        </p:sp>
        <p:sp>
          <p:nvSpPr>
            <p:cNvPr id="35" name="タイトル 1">
              <a:extLst>
                <a:ext uri="{FF2B5EF4-FFF2-40B4-BE49-F238E27FC236}">
                  <a16:creationId xmlns:a16="http://schemas.microsoft.com/office/drawing/2014/main" id="{E51026E0-EC7F-3821-711E-51C18B32BA48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5104898" y="4039190"/>
              <a:ext cx="1354451" cy="434842"/>
            </a:xfrm>
            <a:prstGeom prst="rect">
              <a:avLst/>
            </a:prstGeom>
            <a:noFill/>
            <a:ln w="31750" cap="sq">
              <a:noFill/>
              <a:miter lim="800000"/>
            </a:ln>
          </p:spPr>
          <p:txBody>
            <a:bodyPr vert="horz" lIns="182880" tIns="182880" rIns="182880" bIns="18288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2200" b="1" kern="1200" cap="none" spc="200" baseline="0">
                  <a:solidFill>
                    <a:schemeClr val="bg2">
                      <a:lumMod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1600" dirty="0">
                  <a:solidFill>
                    <a:srgbClr val="ED7D31"/>
                  </a:solidFill>
                  <a:latin typeface="Segoe UI"/>
                  <a:ea typeface="メイリオ"/>
                </a:rPr>
                <a:t>427 mm</a:t>
              </a:r>
              <a:endParaRPr lang="ja-JP" altLang="en-US" sz="1600" dirty="0">
                <a:solidFill>
                  <a:srgbClr val="ED7D31"/>
                </a:solidFill>
                <a:latin typeface="Segoe UI"/>
                <a:ea typeface="メイリオ"/>
              </a:endParaRPr>
            </a:p>
          </p:txBody>
        </p:sp>
        <p:sp>
          <p:nvSpPr>
            <p:cNvPr id="36" name="四角形: 角を丸くする 35">
              <a:extLst>
                <a:ext uri="{FF2B5EF4-FFF2-40B4-BE49-F238E27FC236}">
                  <a16:creationId xmlns:a16="http://schemas.microsoft.com/office/drawing/2014/main" id="{0B518256-5AD9-7BE1-8EE4-EDCD607300D2}"/>
                </a:ext>
              </a:extLst>
            </p:cNvPr>
            <p:cNvSpPr/>
            <p:nvPr/>
          </p:nvSpPr>
          <p:spPr>
            <a:xfrm>
              <a:off x="6633887" y="1834489"/>
              <a:ext cx="197217" cy="1461558"/>
            </a:xfrm>
            <a:prstGeom prst="roundRect">
              <a:avLst>
                <a:gd name="adj" fmla="val 50000"/>
              </a:avLst>
            </a:prstGeom>
            <a:solidFill>
              <a:srgbClr val="4472C4">
                <a:alpha val="50196"/>
              </a:srgbClr>
            </a:solidFill>
            <a:ln>
              <a:noFill/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ja-JP" altLang="en-US">
                <a:solidFill>
                  <a:prstClr val="white"/>
                </a:solidFill>
                <a:latin typeface="Segoe UI"/>
                <a:ea typeface="メイリオ"/>
              </a:endParaRPr>
            </a:p>
          </p:txBody>
        </p:sp>
        <p:sp>
          <p:nvSpPr>
            <p:cNvPr id="37" name="四角形: 角を丸くする 36">
              <a:extLst>
                <a:ext uri="{FF2B5EF4-FFF2-40B4-BE49-F238E27FC236}">
                  <a16:creationId xmlns:a16="http://schemas.microsoft.com/office/drawing/2014/main" id="{91CF35E5-8DE2-863E-4C49-43DCAFC519B7}"/>
                </a:ext>
              </a:extLst>
            </p:cNvPr>
            <p:cNvSpPr/>
            <p:nvPr/>
          </p:nvSpPr>
          <p:spPr>
            <a:xfrm>
              <a:off x="4634757" y="1843454"/>
              <a:ext cx="197217" cy="1461558"/>
            </a:xfrm>
            <a:prstGeom prst="roundRect">
              <a:avLst>
                <a:gd name="adj" fmla="val 50000"/>
              </a:avLst>
            </a:prstGeom>
            <a:solidFill>
              <a:srgbClr val="4472C4">
                <a:alpha val="49804"/>
              </a:srgbClr>
            </a:solidFill>
            <a:ln>
              <a:noFill/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ja-JP" altLang="en-US">
                <a:solidFill>
                  <a:prstClr val="white"/>
                </a:solidFill>
                <a:latin typeface="Segoe UI"/>
                <a:ea typeface="メイリオ"/>
              </a:endParaRPr>
            </a:p>
          </p:txBody>
        </p:sp>
        <p:sp>
          <p:nvSpPr>
            <p:cNvPr id="38" name="四角形: 角を丸くする 37">
              <a:extLst>
                <a:ext uri="{FF2B5EF4-FFF2-40B4-BE49-F238E27FC236}">
                  <a16:creationId xmlns:a16="http://schemas.microsoft.com/office/drawing/2014/main" id="{CDCAE54B-57F3-64C8-C054-A66E46EFF877}"/>
                </a:ext>
              </a:extLst>
            </p:cNvPr>
            <p:cNvSpPr/>
            <p:nvPr/>
          </p:nvSpPr>
          <p:spPr>
            <a:xfrm>
              <a:off x="5086967" y="1645368"/>
              <a:ext cx="112557" cy="1871999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alpha val="49804"/>
              </a:schemeClr>
            </a:solidFill>
            <a:ln>
              <a:noFill/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ja-JP" altLang="en-US">
                <a:solidFill>
                  <a:prstClr val="white"/>
                </a:solidFill>
                <a:latin typeface="Segoe UI"/>
                <a:ea typeface="メイリオ"/>
              </a:endParaRPr>
            </a:p>
          </p:txBody>
        </p:sp>
        <p:sp>
          <p:nvSpPr>
            <p:cNvPr id="39" name="四角形: 角を丸くする 38">
              <a:extLst>
                <a:ext uri="{FF2B5EF4-FFF2-40B4-BE49-F238E27FC236}">
                  <a16:creationId xmlns:a16="http://schemas.microsoft.com/office/drawing/2014/main" id="{A3203BF6-70CA-6D9F-5E82-BADFEAE95E4B}"/>
                </a:ext>
              </a:extLst>
            </p:cNvPr>
            <p:cNvSpPr/>
            <p:nvPr/>
          </p:nvSpPr>
          <p:spPr>
            <a:xfrm>
              <a:off x="6258928" y="1615053"/>
              <a:ext cx="112557" cy="1871999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alpha val="49804"/>
              </a:schemeClr>
            </a:solidFill>
            <a:ln>
              <a:noFill/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ja-JP" altLang="en-US">
                <a:solidFill>
                  <a:prstClr val="white"/>
                </a:solidFill>
                <a:latin typeface="Segoe UI"/>
                <a:ea typeface="メイリオ"/>
              </a:endParaRPr>
            </a:p>
          </p:txBody>
        </p:sp>
        <p:sp>
          <p:nvSpPr>
            <p:cNvPr id="40" name="四角形: 角を丸くする 39">
              <a:extLst>
                <a:ext uri="{FF2B5EF4-FFF2-40B4-BE49-F238E27FC236}">
                  <a16:creationId xmlns:a16="http://schemas.microsoft.com/office/drawing/2014/main" id="{DDA6599E-E361-423F-96FC-35A453BA960C}"/>
                </a:ext>
              </a:extLst>
            </p:cNvPr>
            <p:cNvSpPr/>
            <p:nvPr/>
          </p:nvSpPr>
          <p:spPr>
            <a:xfrm>
              <a:off x="4890037" y="1629268"/>
              <a:ext cx="112557" cy="1871999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alpha val="49804"/>
              </a:schemeClr>
            </a:solidFill>
            <a:ln>
              <a:noFill/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ja-JP" altLang="en-US">
                <a:solidFill>
                  <a:prstClr val="white"/>
                </a:solidFill>
                <a:latin typeface="Segoe UI"/>
                <a:ea typeface="メイリオ"/>
              </a:endParaRPr>
            </a:p>
          </p:txBody>
        </p:sp>
        <p:sp>
          <p:nvSpPr>
            <p:cNvPr id="41" name="四角形: 角を丸くする 40">
              <a:extLst>
                <a:ext uri="{FF2B5EF4-FFF2-40B4-BE49-F238E27FC236}">
                  <a16:creationId xmlns:a16="http://schemas.microsoft.com/office/drawing/2014/main" id="{D283047F-FC97-94B7-3E75-6167E3457FFC}"/>
                </a:ext>
              </a:extLst>
            </p:cNvPr>
            <p:cNvSpPr/>
            <p:nvPr/>
          </p:nvSpPr>
          <p:spPr>
            <a:xfrm>
              <a:off x="6461249" y="1638233"/>
              <a:ext cx="112557" cy="1871999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alpha val="49804"/>
              </a:schemeClr>
            </a:solidFill>
            <a:ln>
              <a:noFill/>
            </a:ln>
            <a:effectLst>
              <a:glow rad="101600">
                <a:schemeClr val="bg1">
                  <a:alpha val="6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ja-JP" altLang="en-US">
                <a:solidFill>
                  <a:prstClr val="white"/>
                </a:solidFill>
                <a:latin typeface="Segoe UI"/>
                <a:ea typeface="メイリオ"/>
              </a:endParaRPr>
            </a:p>
          </p:txBody>
        </p:sp>
        <p:cxnSp>
          <p:nvCxnSpPr>
            <p:cNvPr id="42" name="直線コネクタ 41">
              <a:extLst>
                <a:ext uri="{FF2B5EF4-FFF2-40B4-BE49-F238E27FC236}">
                  <a16:creationId xmlns:a16="http://schemas.microsoft.com/office/drawing/2014/main" id="{F692AE19-1D2A-29CB-7E66-2678AE43B96B}"/>
                </a:ext>
              </a:extLst>
            </p:cNvPr>
            <p:cNvCxnSpPr>
              <a:cxnSpLocks/>
            </p:cNvCxnSpPr>
            <p:nvPr/>
          </p:nvCxnSpPr>
          <p:spPr>
            <a:xfrm>
              <a:off x="4967468" y="3384748"/>
              <a:ext cx="0" cy="1670803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コネクタ 42">
              <a:extLst>
                <a:ext uri="{FF2B5EF4-FFF2-40B4-BE49-F238E27FC236}">
                  <a16:creationId xmlns:a16="http://schemas.microsoft.com/office/drawing/2014/main" id="{D0822CA1-0852-146E-1927-2A070220A784}"/>
                </a:ext>
              </a:extLst>
            </p:cNvPr>
            <p:cNvCxnSpPr>
              <a:cxnSpLocks/>
            </p:cNvCxnSpPr>
            <p:nvPr/>
          </p:nvCxnSpPr>
          <p:spPr>
            <a:xfrm>
              <a:off x="6520865" y="3501267"/>
              <a:ext cx="0" cy="1554284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線矢印コネクタ 43">
              <a:extLst>
                <a:ext uri="{FF2B5EF4-FFF2-40B4-BE49-F238E27FC236}">
                  <a16:creationId xmlns:a16="http://schemas.microsoft.com/office/drawing/2014/main" id="{92D41882-2B41-C9E6-FF88-1BDFB532DE98}"/>
                </a:ext>
              </a:extLst>
            </p:cNvPr>
            <p:cNvCxnSpPr>
              <a:cxnSpLocks/>
            </p:cNvCxnSpPr>
            <p:nvPr/>
          </p:nvCxnSpPr>
          <p:spPr>
            <a:xfrm>
              <a:off x="4946315" y="4903290"/>
              <a:ext cx="1571212" cy="0"/>
            </a:xfrm>
            <a:prstGeom prst="straightConnector1">
              <a:avLst/>
            </a:prstGeom>
            <a:ln w="38100">
              <a:solidFill>
                <a:schemeClr val="accent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タイトル 1">
              <a:extLst>
                <a:ext uri="{FF2B5EF4-FFF2-40B4-BE49-F238E27FC236}">
                  <a16:creationId xmlns:a16="http://schemas.microsoft.com/office/drawing/2014/main" id="{61413A1A-D15A-E341-B5B3-9E850D2E3838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5130530" y="4468448"/>
              <a:ext cx="1310798" cy="434842"/>
            </a:xfrm>
            <a:prstGeom prst="rect">
              <a:avLst/>
            </a:prstGeom>
            <a:noFill/>
            <a:ln w="31750" cap="sq">
              <a:noFill/>
              <a:miter lim="800000"/>
            </a:ln>
          </p:spPr>
          <p:txBody>
            <a:bodyPr vert="horz" lIns="182880" tIns="182880" rIns="182880" bIns="18288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2200" b="1" kern="1200" cap="none" spc="200" baseline="0">
                  <a:solidFill>
                    <a:schemeClr val="bg2">
                      <a:lumMod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ja-JP" sz="1600" dirty="0">
                  <a:solidFill>
                    <a:srgbClr val="70AD47"/>
                  </a:solidFill>
                  <a:latin typeface="Segoe UI"/>
                  <a:ea typeface="メイリオ"/>
                </a:rPr>
                <a:t>600 mm</a:t>
              </a:r>
              <a:endParaRPr lang="ja-JP" altLang="en-US" sz="1600" dirty="0">
                <a:solidFill>
                  <a:srgbClr val="70AD47"/>
                </a:solidFill>
                <a:latin typeface="Segoe UI"/>
                <a:ea typeface="メイリオ"/>
              </a:endParaRPr>
            </a:p>
          </p:txBody>
        </p:sp>
      </p:grpSp>
      <p:sp>
        <p:nvSpPr>
          <p:cNvPr id="46" name="円弧 45">
            <a:extLst>
              <a:ext uri="{FF2B5EF4-FFF2-40B4-BE49-F238E27FC236}">
                <a16:creationId xmlns:a16="http://schemas.microsoft.com/office/drawing/2014/main" id="{1AD09339-C898-6E19-FE70-C1009EF3CB6F}"/>
              </a:ext>
            </a:extLst>
          </p:cNvPr>
          <p:cNvSpPr/>
          <p:nvPr/>
        </p:nvSpPr>
        <p:spPr>
          <a:xfrm>
            <a:off x="3931212" y="1976051"/>
            <a:ext cx="243309" cy="1373375"/>
          </a:xfrm>
          <a:prstGeom prst="arc">
            <a:avLst>
              <a:gd name="adj1" fmla="val 2809549"/>
              <a:gd name="adj2" fmla="val 18234995"/>
            </a:avLst>
          </a:prstGeom>
          <a:ln w="152400">
            <a:solidFill>
              <a:srgbClr val="9966FF"/>
            </a:solidFill>
            <a:headEnd type="none" w="med" len="med"/>
            <a:tailEnd type="none" w="med" len="med"/>
          </a:ln>
          <a:effectLst>
            <a:softEdge rad="3175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black"/>
              </a:solidFill>
              <a:latin typeface="Segoe UI"/>
              <a:ea typeface="メイリオ"/>
            </a:endParaRPr>
          </a:p>
        </p:txBody>
      </p:sp>
      <p:sp>
        <p:nvSpPr>
          <p:cNvPr id="47" name="コンテンツ プレースホルダー 3">
            <a:extLst>
              <a:ext uri="{FF2B5EF4-FFF2-40B4-BE49-F238E27FC236}">
                <a16:creationId xmlns:a16="http://schemas.microsoft.com/office/drawing/2014/main" id="{13BC63C8-65AD-9B62-EA98-085192166865}"/>
              </a:ext>
            </a:extLst>
          </p:cNvPr>
          <p:cNvSpPr txBox="1">
            <a:spLocks/>
          </p:cNvSpPr>
          <p:nvPr/>
        </p:nvSpPr>
        <p:spPr>
          <a:xfrm>
            <a:off x="3465952" y="1504118"/>
            <a:ext cx="810423" cy="324022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24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20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16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16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16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rgbClr val="A5A5A5">
                  <a:lumMod val="50000"/>
                </a:srgbClr>
              </a:buClr>
              <a:buNone/>
            </a:pPr>
            <a:r>
              <a:rPr lang="en-US" altLang="ja-JP" sz="1400" b="1" dirty="0">
                <a:solidFill>
                  <a:srgbClr val="9966FF"/>
                </a:solidFill>
                <a:latin typeface="Segoe UI"/>
                <a:ea typeface="メイリオ"/>
              </a:rPr>
              <a:t>plasma</a:t>
            </a:r>
          </a:p>
        </p:txBody>
      </p:sp>
      <p:sp>
        <p:nvSpPr>
          <p:cNvPr id="48" name="円弧 47">
            <a:extLst>
              <a:ext uri="{FF2B5EF4-FFF2-40B4-BE49-F238E27FC236}">
                <a16:creationId xmlns:a16="http://schemas.microsoft.com/office/drawing/2014/main" id="{E79C80CD-2518-D54C-74A0-9F06543DB926}"/>
              </a:ext>
            </a:extLst>
          </p:cNvPr>
          <p:cNvSpPr/>
          <p:nvPr/>
        </p:nvSpPr>
        <p:spPr>
          <a:xfrm>
            <a:off x="3536208" y="1967086"/>
            <a:ext cx="243309" cy="1373375"/>
          </a:xfrm>
          <a:prstGeom prst="arc">
            <a:avLst>
              <a:gd name="adj1" fmla="val 2809549"/>
              <a:gd name="adj2" fmla="val 18234995"/>
            </a:avLst>
          </a:prstGeom>
          <a:ln w="152400">
            <a:solidFill>
              <a:srgbClr val="9966FF"/>
            </a:solidFill>
            <a:headEnd type="none" w="med" len="med"/>
            <a:tailEnd type="none" w="med" len="med"/>
          </a:ln>
          <a:effectLst>
            <a:softEdge rad="3175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black"/>
              </a:solidFill>
              <a:latin typeface="Segoe UI"/>
              <a:ea typeface="メイリオ"/>
            </a:endParaRPr>
          </a:p>
        </p:txBody>
      </p:sp>
      <p:cxnSp>
        <p:nvCxnSpPr>
          <p:cNvPr id="49" name="直線矢印コネクタ 48">
            <a:extLst>
              <a:ext uri="{FF2B5EF4-FFF2-40B4-BE49-F238E27FC236}">
                <a16:creationId xmlns:a16="http://schemas.microsoft.com/office/drawing/2014/main" id="{85BA78E9-6961-0881-148A-39FBD7367E28}"/>
              </a:ext>
            </a:extLst>
          </p:cNvPr>
          <p:cNvCxnSpPr/>
          <p:nvPr/>
        </p:nvCxnSpPr>
        <p:spPr>
          <a:xfrm>
            <a:off x="2847641" y="3131509"/>
            <a:ext cx="521867" cy="0"/>
          </a:xfrm>
          <a:prstGeom prst="straightConnector1">
            <a:avLst/>
          </a:prstGeom>
          <a:ln w="57150">
            <a:solidFill>
              <a:srgbClr val="9966FF"/>
            </a:solidFill>
            <a:headEnd type="none" w="med" len="med"/>
            <a:tailEnd type="arrow" w="med" len="med"/>
          </a:ln>
          <a:effectLst>
            <a:glow rad="508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5504E9BE-4175-3486-AB48-A642AA9E631E}"/>
              </a:ext>
            </a:extLst>
          </p:cNvPr>
          <p:cNvCxnSpPr>
            <a:cxnSpLocks/>
          </p:cNvCxnSpPr>
          <p:nvPr/>
        </p:nvCxnSpPr>
        <p:spPr>
          <a:xfrm flipH="1">
            <a:off x="4243687" y="3131509"/>
            <a:ext cx="521867" cy="0"/>
          </a:xfrm>
          <a:prstGeom prst="straightConnector1">
            <a:avLst/>
          </a:prstGeom>
          <a:ln w="57150">
            <a:solidFill>
              <a:srgbClr val="9966FF"/>
            </a:solidFill>
            <a:headEnd type="none" w="med" len="med"/>
            <a:tailEnd type="arrow" w="med" len="med"/>
          </a:ln>
          <a:effectLst>
            <a:glow rad="508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9ECE0A59-FBFF-FC85-9BE0-335E1B4F0A8C}"/>
              </a:ext>
            </a:extLst>
          </p:cNvPr>
          <p:cNvCxnSpPr/>
          <p:nvPr/>
        </p:nvCxnSpPr>
        <p:spPr>
          <a:xfrm>
            <a:off x="2884183" y="2199180"/>
            <a:ext cx="521867" cy="0"/>
          </a:xfrm>
          <a:prstGeom prst="straightConnector1">
            <a:avLst/>
          </a:prstGeom>
          <a:ln w="57150">
            <a:solidFill>
              <a:srgbClr val="9966FF"/>
            </a:solidFill>
            <a:headEnd type="none" w="med" len="med"/>
            <a:tailEnd type="arrow" w="med" len="med"/>
          </a:ln>
          <a:effectLst>
            <a:glow rad="508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D7F790F9-8FFD-6F2E-AE20-3B9231FA5B62}"/>
              </a:ext>
            </a:extLst>
          </p:cNvPr>
          <p:cNvCxnSpPr>
            <a:cxnSpLocks/>
          </p:cNvCxnSpPr>
          <p:nvPr/>
        </p:nvCxnSpPr>
        <p:spPr>
          <a:xfrm flipH="1">
            <a:off x="4280229" y="2199180"/>
            <a:ext cx="521867" cy="0"/>
          </a:xfrm>
          <a:prstGeom prst="straightConnector1">
            <a:avLst/>
          </a:prstGeom>
          <a:ln w="57150">
            <a:solidFill>
              <a:srgbClr val="9966FF"/>
            </a:solidFill>
            <a:headEnd type="none" w="med" len="med"/>
            <a:tailEnd type="arrow" w="med" len="med"/>
          </a:ln>
          <a:effectLst>
            <a:glow rad="508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938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9B47FE-9880-2327-B8B0-2476540F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ブロブ生成による高速化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FE4A5861-69F4-78CB-DB8A-ADB643F182B0}"/>
              </a:ext>
            </a:extLst>
          </p:cNvPr>
          <p:cNvGrpSpPr>
            <a:grpSpLocks noChangeAspect="1"/>
          </p:cNvGrpSpPr>
          <p:nvPr/>
        </p:nvGrpSpPr>
        <p:grpSpPr>
          <a:xfrm>
            <a:off x="70818" y="1159316"/>
            <a:ext cx="3440387" cy="4163015"/>
            <a:chOff x="1001232" y="838200"/>
            <a:chExt cx="2987281" cy="3614737"/>
          </a:xfrm>
        </p:grpSpPr>
        <p:pic>
          <p:nvPicPr>
            <p:cNvPr id="4" name="図 3" descr="グラフ&#10;&#10;自動的に生成された説明">
              <a:extLst>
                <a:ext uri="{FF2B5EF4-FFF2-40B4-BE49-F238E27FC236}">
                  <a16:creationId xmlns:a16="http://schemas.microsoft.com/office/drawing/2014/main" id="{CA722E41-14D2-B587-9CDD-268E78249E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736" b="44375"/>
            <a:stretch/>
          </p:blipFill>
          <p:spPr>
            <a:xfrm>
              <a:off x="1020217" y="3500436"/>
              <a:ext cx="2968296" cy="952501"/>
            </a:xfrm>
            <a:prstGeom prst="rect">
              <a:avLst/>
            </a:prstGeom>
          </p:spPr>
        </p:pic>
        <p:pic>
          <p:nvPicPr>
            <p:cNvPr id="5" name="図 4" descr="グラフ&#10;&#10;自動的に生成された説明">
              <a:extLst>
                <a:ext uri="{FF2B5EF4-FFF2-40B4-BE49-F238E27FC236}">
                  <a16:creationId xmlns:a16="http://schemas.microsoft.com/office/drawing/2014/main" id="{70E52239-ECC4-C68F-31F8-D04FEAAB54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514" b="61458"/>
            <a:stretch/>
          </p:blipFill>
          <p:spPr>
            <a:xfrm>
              <a:off x="1020217" y="2547936"/>
              <a:ext cx="2968296" cy="962025"/>
            </a:xfrm>
            <a:prstGeom prst="rect">
              <a:avLst/>
            </a:prstGeom>
          </p:spPr>
        </p:pic>
        <p:pic>
          <p:nvPicPr>
            <p:cNvPr id="6" name="図 5" descr="グラフ&#10;&#10;自動的に生成された説明">
              <a:extLst>
                <a:ext uri="{FF2B5EF4-FFF2-40B4-BE49-F238E27FC236}">
                  <a16:creationId xmlns:a16="http://schemas.microsoft.com/office/drawing/2014/main" id="{FB11452B-3DE7-47E1-3018-E4ED9A277C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50" r="88804" b="78820"/>
            <a:stretch/>
          </p:blipFill>
          <p:spPr>
            <a:xfrm>
              <a:off x="1001232" y="1262860"/>
              <a:ext cx="332330" cy="1023938"/>
            </a:xfrm>
            <a:prstGeom prst="rect">
              <a:avLst/>
            </a:prstGeom>
          </p:spPr>
        </p:pic>
        <p:pic>
          <p:nvPicPr>
            <p:cNvPr id="7" name="図 6" descr="ダイアグラム&#10;&#10;低い精度で自動的に生成された説明">
              <a:extLst>
                <a:ext uri="{FF2B5EF4-FFF2-40B4-BE49-F238E27FC236}">
                  <a16:creationId xmlns:a16="http://schemas.microsoft.com/office/drawing/2014/main" id="{94B3F01E-6999-08FC-D64E-E7976B8147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46" t="6864" b="79442"/>
            <a:stretch/>
          </p:blipFill>
          <p:spPr>
            <a:xfrm>
              <a:off x="1428750" y="838200"/>
              <a:ext cx="2483560" cy="1704973"/>
            </a:xfrm>
            <a:prstGeom prst="rect">
              <a:avLst/>
            </a:prstGeom>
          </p:spPr>
        </p:pic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E13493E9-1658-2522-9BF2-A1501133C6FB}"/>
                </a:ext>
              </a:extLst>
            </p:cNvPr>
            <p:cNvCxnSpPr>
              <a:cxnSpLocks/>
              <a:endCxn id="4" idx="2"/>
            </p:cNvCxnSpPr>
            <p:nvPr/>
          </p:nvCxnSpPr>
          <p:spPr>
            <a:xfrm>
              <a:off x="2466975" y="915198"/>
              <a:ext cx="37390" cy="3537739"/>
            </a:xfrm>
            <a:prstGeom prst="line">
              <a:avLst/>
            </a:prstGeom>
            <a:ln w="19050">
              <a:solidFill>
                <a:schemeClr val="accent3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>
              <a:extLst>
                <a:ext uri="{FF2B5EF4-FFF2-40B4-BE49-F238E27FC236}">
                  <a16:creationId xmlns:a16="http://schemas.microsoft.com/office/drawing/2014/main" id="{F61A0D9C-1F5C-9F9E-C6FF-EDEEF9809382}"/>
                </a:ext>
              </a:extLst>
            </p:cNvPr>
            <p:cNvCxnSpPr>
              <a:cxnSpLocks/>
            </p:cNvCxnSpPr>
            <p:nvPr/>
          </p:nvCxnSpPr>
          <p:spPr>
            <a:xfrm>
              <a:off x="3238500" y="915198"/>
              <a:ext cx="0" cy="3434025"/>
            </a:xfrm>
            <a:prstGeom prst="line">
              <a:avLst/>
            </a:prstGeom>
            <a:ln w="19050">
              <a:solidFill>
                <a:schemeClr val="accent3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コネクタ 9">
              <a:extLst>
                <a:ext uri="{FF2B5EF4-FFF2-40B4-BE49-F238E27FC236}">
                  <a16:creationId xmlns:a16="http://schemas.microsoft.com/office/drawing/2014/main" id="{DE688F63-5B4B-9732-8E49-7C0054E30C1F}"/>
                </a:ext>
              </a:extLst>
            </p:cNvPr>
            <p:cNvCxnSpPr>
              <a:cxnSpLocks/>
            </p:cNvCxnSpPr>
            <p:nvPr/>
          </p:nvCxnSpPr>
          <p:spPr>
            <a:xfrm>
              <a:off x="2809875" y="915198"/>
              <a:ext cx="18147" cy="3405450"/>
            </a:xfrm>
            <a:prstGeom prst="line">
              <a:avLst/>
            </a:prstGeom>
            <a:ln w="19050">
              <a:solidFill>
                <a:schemeClr val="accent3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ACF4DC6-BA6A-9834-B3B1-145312AC6426}"/>
              </a:ext>
            </a:extLst>
          </p:cNvPr>
          <p:cNvSpPr txBox="1"/>
          <p:nvPr/>
        </p:nvSpPr>
        <p:spPr>
          <a:xfrm>
            <a:off x="1121543" y="5258035"/>
            <a:ext cx="133365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4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[</a:t>
            </a:r>
            <a:r>
              <a:rPr lang="en-US" altLang="ja-JP" sz="14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r>
              <a:rPr lang="en-US" altLang="ja-JP" sz="14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]</a:t>
            </a:r>
            <a:endParaRPr lang="ja-JP" altLang="en-US" sz="14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525EBE6C-7394-9111-AE72-F319C8995C02}"/>
              </a:ext>
            </a:extLst>
          </p:cNvPr>
          <p:cNvCxnSpPr>
            <a:cxnSpLocks/>
          </p:cNvCxnSpPr>
          <p:nvPr/>
        </p:nvCxnSpPr>
        <p:spPr>
          <a:xfrm>
            <a:off x="825294" y="1383521"/>
            <a:ext cx="926757" cy="0"/>
          </a:xfrm>
          <a:prstGeom prst="straightConnector1">
            <a:avLst/>
          </a:prstGeom>
          <a:ln w="38100"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31F0580D-7CC8-BF9A-E2B4-3A2787DDDE4F}"/>
              </a:ext>
            </a:extLst>
          </p:cNvPr>
          <p:cNvCxnSpPr>
            <a:cxnSpLocks/>
          </p:cNvCxnSpPr>
          <p:nvPr/>
        </p:nvCxnSpPr>
        <p:spPr>
          <a:xfrm>
            <a:off x="1758881" y="1372396"/>
            <a:ext cx="394910" cy="0"/>
          </a:xfrm>
          <a:prstGeom prst="straightConnector1">
            <a:avLst/>
          </a:prstGeom>
          <a:ln w="3810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1B878DBA-23FC-327A-2953-0BC3191D91A2}"/>
              </a:ext>
            </a:extLst>
          </p:cNvPr>
          <p:cNvCxnSpPr>
            <a:cxnSpLocks/>
          </p:cNvCxnSpPr>
          <p:nvPr/>
        </p:nvCxnSpPr>
        <p:spPr>
          <a:xfrm>
            <a:off x="2153791" y="1372396"/>
            <a:ext cx="493638" cy="0"/>
          </a:xfrm>
          <a:prstGeom prst="straightConnector1">
            <a:avLst/>
          </a:prstGeom>
          <a:ln w="38100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3207A893-4F20-ACCA-D6C1-D842A3FA972D}"/>
              </a:ext>
            </a:extLst>
          </p:cNvPr>
          <p:cNvCxnSpPr>
            <a:cxnSpLocks/>
          </p:cNvCxnSpPr>
          <p:nvPr/>
        </p:nvCxnSpPr>
        <p:spPr>
          <a:xfrm>
            <a:off x="2628723" y="1372396"/>
            <a:ext cx="335205" cy="0"/>
          </a:xfrm>
          <a:prstGeom prst="straightConnector1">
            <a:avLst/>
          </a:prstGeom>
          <a:ln w="38100">
            <a:solidFill>
              <a:schemeClr val="accent3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6EC8F041-F675-327C-7537-203210DE6734}"/>
              </a:ext>
            </a:extLst>
          </p:cNvPr>
          <p:cNvSpPr txBox="1"/>
          <p:nvPr/>
        </p:nvSpPr>
        <p:spPr>
          <a:xfrm>
            <a:off x="825292" y="691467"/>
            <a:ext cx="775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kumimoji="0" lang="en-US" altLang="ja-JP" sz="1400" dirty="0">
                <a:solidFill>
                  <a:srgbClr val="70AD47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a</a:t>
            </a:r>
            <a:r>
              <a:rPr lang="en-US" altLang="ja-JP" sz="1400" dirty="0">
                <a:solidFill>
                  <a:srgbClr val="70AD47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 thin sheet</a:t>
            </a:r>
            <a:endParaRPr lang="ja-JP" altLang="en-US" sz="1400" dirty="0">
              <a:solidFill>
                <a:srgbClr val="70AD47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9C0AADE7-1C39-98EA-019E-25F7959F6076}"/>
              </a:ext>
            </a:extLst>
          </p:cNvPr>
          <p:cNvSpPr txBox="1"/>
          <p:nvPr/>
        </p:nvSpPr>
        <p:spPr>
          <a:xfrm>
            <a:off x="1503753" y="683329"/>
            <a:ext cx="775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400" dirty="0">
                <a:solidFill>
                  <a:srgbClr val="ED7D31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3 </a:t>
            </a:r>
          </a:p>
          <a:p>
            <a:pPr algn="ctr" defTabSz="457200"/>
            <a:r>
              <a:rPr lang="en-US" altLang="ja-JP" sz="1400" dirty="0">
                <a:solidFill>
                  <a:srgbClr val="ED7D31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blobs</a:t>
            </a:r>
            <a:endParaRPr lang="ja-JP" altLang="en-US" sz="1400" dirty="0">
              <a:solidFill>
                <a:srgbClr val="ED7D31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A427CF3-687A-78FE-2A6E-1FCFFFB7CE73}"/>
              </a:ext>
            </a:extLst>
          </p:cNvPr>
          <p:cNvSpPr txBox="1"/>
          <p:nvPr/>
        </p:nvSpPr>
        <p:spPr>
          <a:xfrm>
            <a:off x="2096818" y="691728"/>
            <a:ext cx="679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kumimoji="0"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2</a:t>
            </a:r>
            <a:r>
              <a:rPr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 </a:t>
            </a:r>
          </a:p>
          <a:p>
            <a:pPr algn="ctr" defTabSz="457200"/>
            <a:r>
              <a:rPr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blobs</a:t>
            </a:r>
            <a:endParaRPr lang="ja-JP" altLang="en-US" sz="1400" dirty="0">
              <a:solidFill>
                <a:srgbClr val="4472C4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9E747093-4286-4DE0-D8AD-E57EDD960D30}"/>
              </a:ext>
            </a:extLst>
          </p:cNvPr>
          <p:cNvCxnSpPr>
            <a:cxnSpLocks/>
          </p:cNvCxnSpPr>
          <p:nvPr/>
        </p:nvCxnSpPr>
        <p:spPr>
          <a:xfrm flipV="1">
            <a:off x="1808547" y="1507296"/>
            <a:ext cx="534613" cy="837418"/>
          </a:xfrm>
          <a:prstGeom prst="straightConnector1">
            <a:avLst/>
          </a:prstGeom>
          <a:ln w="38100">
            <a:solidFill>
              <a:schemeClr val="accent2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楕円 35">
            <a:extLst>
              <a:ext uri="{FF2B5EF4-FFF2-40B4-BE49-F238E27FC236}">
                <a16:creationId xmlns:a16="http://schemas.microsoft.com/office/drawing/2014/main" id="{85D2E7DB-0518-759A-07A9-FF7FDC286B0F}"/>
              </a:ext>
            </a:extLst>
          </p:cNvPr>
          <p:cNvSpPr/>
          <p:nvPr/>
        </p:nvSpPr>
        <p:spPr>
          <a:xfrm>
            <a:off x="1863712" y="4306454"/>
            <a:ext cx="765010" cy="57787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ja-JP" altLang="en-US">
              <a:solidFill>
                <a:prstClr val="white"/>
              </a:solidFill>
              <a:latin typeface="Segoe UI"/>
              <a:ea typeface="メイリオ"/>
            </a:endParaRPr>
          </a:p>
        </p:txBody>
      </p: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CCBCFBD2-0EAD-9EAC-66C7-F86AB7F2F2A5}"/>
              </a:ext>
            </a:extLst>
          </p:cNvPr>
          <p:cNvCxnSpPr>
            <a:cxnSpLocks/>
          </p:cNvCxnSpPr>
          <p:nvPr/>
        </p:nvCxnSpPr>
        <p:spPr>
          <a:xfrm>
            <a:off x="4777555" y="2425900"/>
            <a:ext cx="252000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グループ化 64">
            <a:extLst>
              <a:ext uri="{FF2B5EF4-FFF2-40B4-BE49-F238E27FC236}">
                <a16:creationId xmlns:a16="http://schemas.microsoft.com/office/drawing/2014/main" id="{481C515B-B7DD-2E8B-CB74-DC9398BD8F1E}"/>
              </a:ext>
            </a:extLst>
          </p:cNvPr>
          <p:cNvGrpSpPr/>
          <p:nvPr/>
        </p:nvGrpSpPr>
        <p:grpSpPr>
          <a:xfrm>
            <a:off x="3945405" y="328468"/>
            <a:ext cx="4977023" cy="2840232"/>
            <a:chOff x="3344427" y="1192960"/>
            <a:chExt cx="4977023" cy="2840232"/>
          </a:xfrm>
        </p:grpSpPr>
        <p:grpSp>
          <p:nvGrpSpPr>
            <p:cNvPr id="11" name="グループ化 10">
              <a:extLst>
                <a:ext uri="{FF2B5EF4-FFF2-40B4-BE49-F238E27FC236}">
                  <a16:creationId xmlns:a16="http://schemas.microsoft.com/office/drawing/2014/main" id="{8EDE9A1C-854F-AA70-D28C-2F37EE637A5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344427" y="1192960"/>
              <a:ext cx="4977023" cy="2840232"/>
              <a:chOff x="3008670" y="322554"/>
              <a:chExt cx="5780978" cy="3299024"/>
            </a:xfrm>
          </p:grpSpPr>
          <p:pic>
            <p:nvPicPr>
              <p:cNvPr id="12" name="図 11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295EB784-9D5C-9A6C-F3A8-3658CB0B8B1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3641" t="7057" r="42446" b="53712"/>
              <a:stretch/>
            </p:blipFill>
            <p:spPr>
              <a:xfrm>
                <a:off x="3008670" y="658331"/>
                <a:ext cx="1735614" cy="2597262"/>
              </a:xfrm>
              <a:prstGeom prst="rect">
                <a:avLst/>
              </a:prstGeom>
            </p:spPr>
          </p:pic>
          <p:pic>
            <p:nvPicPr>
              <p:cNvPr id="13" name="図 12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B69DB18D-2C4B-05AE-9112-BC9133688C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2443" t="7016" r="26101" b="56043"/>
              <a:stretch/>
            </p:blipFill>
            <p:spPr>
              <a:xfrm>
                <a:off x="4982609" y="650637"/>
                <a:ext cx="1427160" cy="2442363"/>
              </a:xfrm>
              <a:prstGeom prst="rect">
                <a:avLst/>
              </a:prstGeom>
            </p:spPr>
          </p:pic>
          <p:pic>
            <p:nvPicPr>
              <p:cNvPr id="14" name="図 13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DA6BBB04-42CD-BF98-A4B5-E4DD71E1ED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840" t="54554" r="74985" b="8555"/>
              <a:stretch/>
            </p:blipFill>
            <p:spPr>
              <a:xfrm>
                <a:off x="6419269" y="671905"/>
                <a:ext cx="1393986" cy="2442364"/>
              </a:xfrm>
              <a:prstGeom prst="rect">
                <a:avLst/>
              </a:prstGeom>
            </p:spPr>
          </p:pic>
          <p:pic>
            <p:nvPicPr>
              <p:cNvPr id="15" name="図 14" descr="カレンダー&#10;&#10;自動的に生成された説明">
                <a:extLst>
                  <a:ext uri="{FF2B5EF4-FFF2-40B4-BE49-F238E27FC236}">
                    <a16:creationId xmlns:a16="http://schemas.microsoft.com/office/drawing/2014/main" id="{39864E5E-A1A8-3C91-304B-906BEFCE6D5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6821" t="10678" r="8125" b="58755"/>
              <a:stretch/>
            </p:blipFill>
            <p:spPr>
              <a:xfrm>
                <a:off x="7852941" y="615046"/>
                <a:ext cx="936707" cy="3006532"/>
              </a:xfrm>
              <a:prstGeom prst="rect">
                <a:avLst/>
              </a:prstGeom>
            </p:spPr>
          </p:pic>
          <p:sp>
            <p:nvSpPr>
              <p:cNvPr id="16" name="テキスト ボックス 15">
                <a:extLst>
                  <a:ext uri="{FF2B5EF4-FFF2-40B4-BE49-F238E27FC236}">
                    <a16:creationId xmlns:a16="http://schemas.microsoft.com/office/drawing/2014/main" id="{5665ECE7-FC4C-03C6-8FCB-3EF91AE153A3}"/>
                  </a:ext>
                </a:extLst>
              </p:cNvPr>
              <p:cNvSpPr txBox="1"/>
              <p:nvPr/>
            </p:nvSpPr>
            <p:spPr>
              <a:xfrm>
                <a:off x="3421381" y="322554"/>
                <a:ext cx="1107721" cy="3217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200"/>
                <a:r>
                  <a:rPr lang="en-US" altLang="ja-JP" sz="1200" dirty="0">
                    <a:solidFill>
                      <a:prstClr val="black"/>
                    </a:solidFill>
                    <a:latin typeface="Arial" panose="020B0604020202020204" pitchFamily="34" charset="0"/>
                    <a:ea typeface="メイリオ"/>
                    <a:cs typeface="Arial" panose="020B0604020202020204" pitchFamily="34" charset="0"/>
                  </a:rPr>
                  <a:t>Time 7 </a:t>
                </a:r>
                <a:r>
                  <a:rPr lang="en-US" altLang="ja-JP" sz="1200" dirty="0" err="1">
                    <a:solidFill>
                      <a:prstClr val="black"/>
                    </a:solidFill>
                    <a:latin typeface="Arial" panose="020B0604020202020204" pitchFamily="34" charset="0"/>
                    <a:ea typeface="メイリオ"/>
                    <a:cs typeface="Arial" panose="020B0604020202020204" pitchFamily="34" charset="0"/>
                  </a:rPr>
                  <a:t>μs</a:t>
                </a:r>
                <a:endParaRPr lang="ja-JP" altLang="en-US" sz="1200" dirty="0">
                  <a:solidFill>
                    <a:prstClr val="black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40" name="直線矢印コネクタ 39">
              <a:extLst>
                <a:ext uri="{FF2B5EF4-FFF2-40B4-BE49-F238E27FC236}">
                  <a16:creationId xmlns:a16="http://schemas.microsoft.com/office/drawing/2014/main" id="{9E3B77D6-8F03-0DCA-D937-91392CB5DB0A}"/>
                </a:ext>
              </a:extLst>
            </p:cNvPr>
            <p:cNvCxnSpPr>
              <a:cxnSpLocks/>
            </p:cNvCxnSpPr>
            <p:nvPr/>
          </p:nvCxnSpPr>
          <p:spPr>
            <a:xfrm>
              <a:off x="3511558" y="3718105"/>
              <a:ext cx="1257437" cy="0"/>
            </a:xfrm>
            <a:prstGeom prst="straightConnector1">
              <a:avLst/>
            </a:prstGeom>
            <a:ln w="38100">
              <a:solidFill>
                <a:schemeClr val="accent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39F1DC53-2F36-674A-7771-468FCE30D3AB}"/>
                </a:ext>
              </a:extLst>
            </p:cNvPr>
            <p:cNvSpPr txBox="1"/>
            <p:nvPr/>
          </p:nvSpPr>
          <p:spPr>
            <a:xfrm>
              <a:off x="3439465" y="3680321"/>
              <a:ext cx="14942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kumimoji="0" lang="en-US" altLang="ja-JP" sz="1400" dirty="0">
                  <a:solidFill>
                    <a:srgbClr val="70AD47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a</a:t>
              </a:r>
              <a:r>
                <a:rPr lang="en-US" altLang="ja-JP" sz="1400" dirty="0">
                  <a:solidFill>
                    <a:srgbClr val="70AD47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 thin sheet</a:t>
              </a:r>
              <a:endParaRPr lang="ja-JP" altLang="en-US" sz="1400" dirty="0">
                <a:solidFill>
                  <a:srgbClr val="70AD47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  <p:cxnSp>
          <p:nvCxnSpPr>
            <p:cNvPr id="42" name="直線矢印コネクタ 41">
              <a:extLst>
                <a:ext uri="{FF2B5EF4-FFF2-40B4-BE49-F238E27FC236}">
                  <a16:creationId xmlns:a16="http://schemas.microsoft.com/office/drawing/2014/main" id="{653A4F14-0EF9-13AD-EEDD-27DC661D63B6}"/>
                </a:ext>
              </a:extLst>
            </p:cNvPr>
            <p:cNvCxnSpPr>
              <a:cxnSpLocks/>
            </p:cNvCxnSpPr>
            <p:nvPr/>
          </p:nvCxnSpPr>
          <p:spPr>
            <a:xfrm>
              <a:off x="5006707" y="3724099"/>
              <a:ext cx="2480369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テキスト ボックス 45">
              <a:extLst>
                <a:ext uri="{FF2B5EF4-FFF2-40B4-BE49-F238E27FC236}">
                  <a16:creationId xmlns:a16="http://schemas.microsoft.com/office/drawing/2014/main" id="{8997ABFE-CEFF-702F-8C50-AD56CA9277E5}"/>
                </a:ext>
              </a:extLst>
            </p:cNvPr>
            <p:cNvSpPr txBox="1"/>
            <p:nvPr/>
          </p:nvSpPr>
          <p:spPr>
            <a:xfrm>
              <a:off x="5401450" y="3719708"/>
              <a:ext cx="14942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lang="en-US" altLang="ja-JP" sz="1400" dirty="0">
                  <a:solidFill>
                    <a:srgbClr val="ED7D31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3 blobs</a:t>
              </a:r>
              <a:endParaRPr lang="ja-JP" altLang="en-US" sz="1400" dirty="0">
                <a:solidFill>
                  <a:srgbClr val="ED7D31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</p:grp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id="{9C1C9B95-EF41-A62E-ACFD-F7C2EB7DA2C8}"/>
              </a:ext>
            </a:extLst>
          </p:cNvPr>
          <p:cNvGrpSpPr/>
          <p:nvPr/>
        </p:nvGrpSpPr>
        <p:grpSpPr>
          <a:xfrm>
            <a:off x="4082641" y="3341445"/>
            <a:ext cx="4214185" cy="2569353"/>
            <a:chOff x="7494096" y="1469444"/>
            <a:chExt cx="4214185" cy="2569353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244D060C-565C-6CC1-FAE1-50E2BD3B910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675645" y="1469444"/>
              <a:ext cx="3793848" cy="2142012"/>
              <a:chOff x="10011290" y="1129252"/>
              <a:chExt cx="4758669" cy="2686753"/>
            </a:xfrm>
          </p:grpSpPr>
          <p:pic>
            <p:nvPicPr>
              <p:cNvPr id="20" name="図 19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A58ACDA1-A76A-EED8-85DB-CBE0924CBE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8839" t="54554" r="9926" b="8555"/>
              <a:stretch/>
            </p:blipFill>
            <p:spPr>
              <a:xfrm>
                <a:off x="11487300" y="1178554"/>
                <a:ext cx="1513509" cy="2637451"/>
              </a:xfrm>
              <a:prstGeom prst="rect">
                <a:avLst/>
              </a:prstGeom>
            </p:spPr>
          </p:pic>
          <p:pic>
            <p:nvPicPr>
              <p:cNvPr id="21" name="図 20" descr="ダイアグラム が含まれている画像&#10;&#10;自動的に生成された説明">
                <a:extLst>
                  <a:ext uri="{FF2B5EF4-FFF2-40B4-BE49-F238E27FC236}">
                    <a16:creationId xmlns:a16="http://schemas.microsoft.com/office/drawing/2014/main" id="{48D10C3F-6295-9BC3-5C8F-0184FCCBC1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6354" t="54369" r="42409" b="8740"/>
              <a:stretch/>
            </p:blipFill>
            <p:spPr>
              <a:xfrm>
                <a:off x="10011290" y="1169180"/>
                <a:ext cx="1508073" cy="2627981"/>
              </a:xfrm>
              <a:prstGeom prst="rect">
                <a:avLst/>
              </a:prstGeom>
            </p:spPr>
          </p:pic>
          <p:pic>
            <p:nvPicPr>
              <p:cNvPr id="22" name="図 21" descr="テーブル が含まれている画像&#10;&#10;自動的に生成された説明">
                <a:extLst>
                  <a:ext uri="{FF2B5EF4-FFF2-40B4-BE49-F238E27FC236}">
                    <a16:creationId xmlns:a16="http://schemas.microsoft.com/office/drawing/2014/main" id="{58ECB32B-301D-18BC-3B28-58393CED35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176" t="7086" r="58713" b="56045"/>
              <a:stretch/>
            </p:blipFill>
            <p:spPr>
              <a:xfrm>
                <a:off x="13255097" y="1129252"/>
                <a:ext cx="1514862" cy="2667910"/>
              </a:xfrm>
              <a:prstGeom prst="rect">
                <a:avLst/>
              </a:prstGeom>
            </p:spPr>
          </p:pic>
        </p:grpSp>
        <p:cxnSp>
          <p:nvCxnSpPr>
            <p:cNvPr id="37" name="直線矢印コネクタ 36">
              <a:extLst>
                <a:ext uri="{FF2B5EF4-FFF2-40B4-BE49-F238E27FC236}">
                  <a16:creationId xmlns:a16="http://schemas.microsoft.com/office/drawing/2014/main" id="{8E4814E2-61E3-C414-E1CF-A83D04DB8AAA}"/>
                </a:ext>
              </a:extLst>
            </p:cNvPr>
            <p:cNvCxnSpPr>
              <a:cxnSpLocks/>
            </p:cNvCxnSpPr>
            <p:nvPr/>
          </p:nvCxnSpPr>
          <p:spPr>
            <a:xfrm>
              <a:off x="10005612" y="2480213"/>
              <a:ext cx="252000" cy="0"/>
            </a:xfrm>
            <a:prstGeom prst="straightConnector1">
              <a:avLst/>
            </a:prstGeom>
            <a:ln w="28575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49B283D-EB62-DA6F-2F8B-E41FED2BF5CC}"/>
                </a:ext>
              </a:extLst>
            </p:cNvPr>
            <p:cNvSpPr txBox="1"/>
            <p:nvPr/>
          </p:nvSpPr>
          <p:spPr>
            <a:xfrm>
              <a:off x="9954060" y="3718104"/>
              <a:ext cx="17542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lang="en-US" altLang="ja-JP" sz="1400" dirty="0">
                  <a:solidFill>
                    <a:srgbClr val="A5A5A5">
                      <a:lumMod val="75000"/>
                    </a:srgbClr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reduction</a:t>
              </a:r>
              <a:endParaRPr lang="ja-JP" altLang="en-US" sz="1400" dirty="0">
                <a:solidFill>
                  <a:srgbClr val="A5A5A5">
                    <a:lumMod val="75000"/>
                  </a:srgbClr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  <p:cxnSp>
          <p:nvCxnSpPr>
            <p:cNvPr id="44" name="直線矢印コネクタ 43">
              <a:extLst>
                <a:ext uri="{FF2B5EF4-FFF2-40B4-BE49-F238E27FC236}">
                  <a16:creationId xmlns:a16="http://schemas.microsoft.com/office/drawing/2014/main" id="{1CD7F34E-BC67-C313-703E-A9E084BCB8D9}"/>
                </a:ext>
              </a:extLst>
            </p:cNvPr>
            <p:cNvCxnSpPr>
              <a:cxnSpLocks/>
            </p:cNvCxnSpPr>
            <p:nvPr/>
          </p:nvCxnSpPr>
          <p:spPr>
            <a:xfrm>
              <a:off x="7494096" y="3718105"/>
              <a:ext cx="2626942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線矢印コネクタ 44">
              <a:extLst>
                <a:ext uri="{FF2B5EF4-FFF2-40B4-BE49-F238E27FC236}">
                  <a16:creationId xmlns:a16="http://schemas.microsoft.com/office/drawing/2014/main" id="{0B5A365A-9E05-1DC6-0B56-F875204C12F1}"/>
                </a:ext>
              </a:extLst>
            </p:cNvPr>
            <p:cNvCxnSpPr>
              <a:cxnSpLocks/>
            </p:cNvCxnSpPr>
            <p:nvPr/>
          </p:nvCxnSpPr>
          <p:spPr>
            <a:xfrm>
              <a:off x="10192851" y="3726838"/>
              <a:ext cx="1276640" cy="0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24266AF0-93FB-3955-07A7-A45EA2ACF71C}"/>
                </a:ext>
              </a:extLst>
            </p:cNvPr>
            <p:cNvSpPr txBox="1"/>
            <p:nvPr/>
          </p:nvSpPr>
          <p:spPr>
            <a:xfrm>
              <a:off x="8048511" y="3731020"/>
              <a:ext cx="14942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/>
              <a:r>
                <a:rPr lang="en-US" altLang="ja-JP" sz="1400" dirty="0">
                  <a:solidFill>
                    <a:srgbClr val="4472C4"/>
                  </a:solidFill>
                  <a:latin typeface="Arial" panose="020B0604020202020204" pitchFamily="34" charset="0"/>
                  <a:ea typeface="メイリオ"/>
                  <a:cs typeface="Arial" panose="020B0604020202020204" pitchFamily="34" charset="0"/>
                </a:rPr>
                <a:t>2 blobs</a:t>
              </a:r>
              <a:endParaRPr lang="ja-JP" altLang="en-US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endParaRPr>
            </a:p>
          </p:txBody>
        </p:sp>
      </p:grp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AB1E8A7A-EAA5-EF3E-2F10-B56CECDFC71E}"/>
              </a:ext>
            </a:extLst>
          </p:cNvPr>
          <p:cNvSpPr txBox="1"/>
          <p:nvPr/>
        </p:nvSpPr>
        <p:spPr>
          <a:xfrm>
            <a:off x="3068688" y="4225354"/>
            <a:ext cx="1394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Anonymous</a:t>
            </a:r>
            <a:r>
              <a:rPr lang="ja-JP" altLang="en-US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　</a:t>
            </a:r>
            <a:br>
              <a:rPr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</a:br>
            <a:r>
              <a:rPr lang="en-US" altLang="ja-JP" sz="1400" dirty="0">
                <a:solidFill>
                  <a:srgbClr val="4472C4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Resistivity</a:t>
            </a:r>
            <a:endParaRPr lang="ja-JP" altLang="en-US" sz="1400" dirty="0">
              <a:solidFill>
                <a:srgbClr val="4472C4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cxnSp>
        <p:nvCxnSpPr>
          <p:cNvPr id="53" name="直線コネクタ 52">
            <a:extLst>
              <a:ext uri="{FF2B5EF4-FFF2-40B4-BE49-F238E27FC236}">
                <a16:creationId xmlns:a16="http://schemas.microsoft.com/office/drawing/2014/main" id="{F18F81C3-4F07-8F29-EDEE-19FDE99FEE26}"/>
              </a:ext>
            </a:extLst>
          </p:cNvPr>
          <p:cNvCxnSpPr>
            <a:cxnSpLocks/>
          </p:cNvCxnSpPr>
          <p:nvPr/>
        </p:nvCxnSpPr>
        <p:spPr>
          <a:xfrm flipV="1">
            <a:off x="968190" y="2133601"/>
            <a:ext cx="1986773" cy="874074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>
            <a:extLst>
              <a:ext uri="{FF2B5EF4-FFF2-40B4-BE49-F238E27FC236}">
                <a16:creationId xmlns:a16="http://schemas.microsoft.com/office/drawing/2014/main" id="{76D4D4EF-70A6-32E3-0466-9A8E0F0328CC}"/>
              </a:ext>
            </a:extLst>
          </p:cNvPr>
          <p:cNvCxnSpPr>
            <a:cxnSpLocks/>
          </p:cNvCxnSpPr>
          <p:nvPr/>
        </p:nvCxnSpPr>
        <p:spPr>
          <a:xfrm flipV="1">
            <a:off x="1495379" y="1235835"/>
            <a:ext cx="1234399" cy="177732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33EFBD11-B998-41B2-B787-C34D637177F8}"/>
              </a:ext>
            </a:extLst>
          </p:cNvPr>
          <p:cNvCxnSpPr/>
          <p:nvPr/>
        </p:nvCxnSpPr>
        <p:spPr>
          <a:xfrm flipV="1">
            <a:off x="825292" y="5127814"/>
            <a:ext cx="212400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コンテンツ プレースホルダー 3">
            <a:extLst>
              <a:ext uri="{FF2B5EF4-FFF2-40B4-BE49-F238E27FC236}">
                <a16:creationId xmlns:a16="http://schemas.microsoft.com/office/drawing/2014/main" id="{E7941B80-9F0B-F961-DD56-4FC4CDA1E70D}"/>
              </a:ext>
            </a:extLst>
          </p:cNvPr>
          <p:cNvSpPr txBox="1">
            <a:spLocks/>
          </p:cNvSpPr>
          <p:nvPr/>
        </p:nvSpPr>
        <p:spPr>
          <a:xfrm>
            <a:off x="2864872" y="4891846"/>
            <a:ext cx="1217769" cy="6685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24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20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16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16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1" sz="1600" kern="1200" cap="none" baseline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A5A5A5">
                  <a:lumMod val="50000"/>
                </a:srgbClr>
              </a:buClr>
              <a:buNone/>
            </a:pPr>
            <a:r>
              <a:rPr lang="ja-JP" altLang="en-US" sz="1800" b="1" dirty="0">
                <a:solidFill>
                  <a:srgbClr val="E7E6E6">
                    <a:lumMod val="25000"/>
                  </a:srgbClr>
                </a:solidFill>
                <a:latin typeface="Segoe UI"/>
                <a:ea typeface="メイリオ"/>
              </a:rPr>
              <a:t>←</a:t>
            </a:r>
            <a:r>
              <a:rPr lang="en-US" altLang="ja-JP" sz="1400" dirty="0">
                <a:solidFill>
                  <a:srgbClr val="E7E6E6">
                    <a:lumMod val="25000"/>
                  </a:srgbClr>
                </a:solidFill>
                <a:latin typeface="Segoe UI"/>
                <a:ea typeface="メイリオ"/>
              </a:rPr>
              <a:t>Spitzer </a:t>
            </a:r>
            <a:br>
              <a:rPr lang="en-US" altLang="ja-JP" sz="1400" dirty="0">
                <a:solidFill>
                  <a:srgbClr val="E7E6E6">
                    <a:lumMod val="25000"/>
                  </a:srgbClr>
                </a:solidFill>
                <a:latin typeface="Segoe UI"/>
                <a:ea typeface="メイリオ"/>
              </a:rPr>
            </a:br>
            <a:r>
              <a:rPr lang="ja-JP" altLang="en-US" sz="1400" dirty="0">
                <a:solidFill>
                  <a:srgbClr val="E7E6E6">
                    <a:lumMod val="25000"/>
                  </a:srgbClr>
                </a:solidFill>
                <a:latin typeface="Segoe UI"/>
                <a:ea typeface="メイリオ"/>
              </a:rPr>
              <a:t>　</a:t>
            </a:r>
            <a:r>
              <a:rPr lang="en-US" altLang="ja-JP" sz="1400" dirty="0">
                <a:solidFill>
                  <a:srgbClr val="E7E6E6">
                    <a:lumMod val="25000"/>
                  </a:srgbClr>
                </a:solidFill>
                <a:latin typeface="Segoe UI"/>
                <a:ea typeface="メイリオ"/>
              </a:rPr>
              <a:t>Resistivity</a:t>
            </a:r>
          </a:p>
        </p:txBody>
      </p: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7ADC5F2F-6698-09BA-58DE-00946878D1FC}"/>
              </a:ext>
            </a:extLst>
          </p:cNvPr>
          <p:cNvCxnSpPr>
            <a:cxnSpLocks/>
          </p:cNvCxnSpPr>
          <p:nvPr/>
        </p:nvCxnSpPr>
        <p:spPr>
          <a:xfrm flipV="1">
            <a:off x="2628721" y="4479807"/>
            <a:ext cx="455138" cy="10190"/>
          </a:xfrm>
          <a:prstGeom prst="straightConnector1">
            <a:avLst/>
          </a:prstGeom>
          <a:ln w="190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84A929EF-A432-DA2D-DD0C-A8A2478310D9}"/>
              </a:ext>
            </a:extLst>
          </p:cNvPr>
          <p:cNvSpPr txBox="1"/>
          <p:nvPr/>
        </p:nvSpPr>
        <p:spPr>
          <a:xfrm>
            <a:off x="2227836" y="861576"/>
            <a:ext cx="17542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400" dirty="0">
                <a:solidFill>
                  <a:srgbClr val="A5A5A5">
                    <a:lumMod val="75000"/>
                  </a:srgbClr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reduction</a:t>
            </a:r>
            <a:endParaRPr lang="ja-JP" altLang="en-US" sz="1400" dirty="0">
              <a:solidFill>
                <a:srgbClr val="A5A5A5">
                  <a:lumMod val="75000"/>
                </a:srgbClr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D1695F28-9347-8662-94F6-B10FEACD9FB2}"/>
              </a:ext>
            </a:extLst>
          </p:cNvPr>
          <p:cNvSpPr txBox="1"/>
          <p:nvPr/>
        </p:nvSpPr>
        <p:spPr>
          <a:xfrm>
            <a:off x="5731518" y="283525"/>
            <a:ext cx="9536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2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8 </a:t>
            </a:r>
            <a:r>
              <a:rPr lang="en-US" altLang="ja-JP" sz="12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endParaRPr lang="ja-JP" altLang="en-US" sz="12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9912E23C-D8C7-5144-72CF-AB9B4E73C5DE}"/>
              </a:ext>
            </a:extLst>
          </p:cNvPr>
          <p:cNvSpPr txBox="1"/>
          <p:nvPr/>
        </p:nvSpPr>
        <p:spPr>
          <a:xfrm>
            <a:off x="6960924" y="293549"/>
            <a:ext cx="9536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2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10 </a:t>
            </a:r>
            <a:r>
              <a:rPr lang="en-US" altLang="ja-JP" sz="12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endParaRPr lang="ja-JP" altLang="en-US" sz="12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5E136219-AFA4-FCEE-7DA9-C0F01722D4C2}"/>
              </a:ext>
            </a:extLst>
          </p:cNvPr>
          <p:cNvSpPr txBox="1"/>
          <p:nvPr/>
        </p:nvSpPr>
        <p:spPr>
          <a:xfrm>
            <a:off x="4308864" y="3099609"/>
            <a:ext cx="9536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2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12 </a:t>
            </a:r>
            <a:r>
              <a:rPr lang="en-US" altLang="ja-JP" sz="12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endParaRPr lang="ja-JP" altLang="en-US" sz="12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170C497B-2F45-3C2D-28AB-995F35B492CD}"/>
              </a:ext>
            </a:extLst>
          </p:cNvPr>
          <p:cNvSpPr txBox="1"/>
          <p:nvPr/>
        </p:nvSpPr>
        <p:spPr>
          <a:xfrm>
            <a:off x="5499668" y="3090838"/>
            <a:ext cx="9536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2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14 </a:t>
            </a:r>
            <a:r>
              <a:rPr lang="en-US" altLang="ja-JP" sz="12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endParaRPr lang="ja-JP" altLang="en-US" sz="12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3612D782-F614-DFB6-9733-68CD6EF15034}"/>
              </a:ext>
            </a:extLst>
          </p:cNvPr>
          <p:cNvSpPr txBox="1"/>
          <p:nvPr/>
        </p:nvSpPr>
        <p:spPr>
          <a:xfrm>
            <a:off x="6942879" y="3070485"/>
            <a:ext cx="9536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en-US" altLang="ja-JP" sz="1200" dirty="0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Time 15 </a:t>
            </a:r>
            <a:r>
              <a:rPr lang="en-US" altLang="ja-JP" sz="1200" dirty="0" err="1">
                <a:solidFill>
                  <a:prstClr val="black"/>
                </a:solidFill>
                <a:latin typeface="Arial" panose="020B0604020202020204" pitchFamily="34" charset="0"/>
                <a:ea typeface="メイリオ"/>
                <a:cs typeface="Arial" panose="020B0604020202020204" pitchFamily="34" charset="0"/>
              </a:rPr>
              <a:t>μs</a:t>
            </a:r>
            <a:endParaRPr lang="ja-JP" altLang="en-US" sz="1200" dirty="0">
              <a:solidFill>
                <a:prstClr val="black"/>
              </a:solidFill>
              <a:latin typeface="Arial" panose="020B0604020202020204" pitchFamily="34" charset="0"/>
              <a:ea typeface="メイリオ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5545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BE9DD9-107F-B041-5F87-D58F7E4B1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プラズモイド生成による高速化</a:t>
            </a:r>
          </a:p>
        </p:txBody>
      </p:sp>
      <p:grpSp>
        <p:nvGrpSpPr>
          <p:cNvPr id="21" name="グループ化 20">
            <a:extLst>
              <a:ext uri="{FF2B5EF4-FFF2-40B4-BE49-F238E27FC236}">
                <a16:creationId xmlns:a16="http://schemas.microsoft.com/office/drawing/2014/main" id="{4CA7A623-AD34-189A-C6EA-E022F5E14849}"/>
              </a:ext>
            </a:extLst>
          </p:cNvPr>
          <p:cNvGrpSpPr/>
          <p:nvPr/>
        </p:nvGrpSpPr>
        <p:grpSpPr>
          <a:xfrm>
            <a:off x="298179" y="712053"/>
            <a:ext cx="4289424" cy="5639398"/>
            <a:chOff x="281750" y="855489"/>
            <a:chExt cx="4289424" cy="5639398"/>
          </a:xfrm>
        </p:grpSpPr>
        <p:grpSp>
          <p:nvGrpSpPr>
            <p:cNvPr id="3" name="グループ化 2">
              <a:extLst>
                <a:ext uri="{FF2B5EF4-FFF2-40B4-BE49-F238E27FC236}">
                  <a16:creationId xmlns:a16="http://schemas.microsoft.com/office/drawing/2014/main" id="{86266E20-4777-B62C-F251-E95BC726A82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81750" y="855489"/>
              <a:ext cx="3565610" cy="5639398"/>
              <a:chOff x="6383843" y="3192659"/>
              <a:chExt cx="3576941" cy="7374888"/>
            </a:xfrm>
          </p:grpSpPr>
          <p:grpSp>
            <p:nvGrpSpPr>
              <p:cNvPr id="4" name="グループ化 3">
                <a:extLst>
                  <a:ext uri="{FF2B5EF4-FFF2-40B4-BE49-F238E27FC236}">
                    <a16:creationId xmlns:a16="http://schemas.microsoft.com/office/drawing/2014/main" id="{F5E4D37B-5250-8451-1925-9FE4A3591FAC}"/>
                  </a:ext>
                </a:extLst>
              </p:cNvPr>
              <p:cNvGrpSpPr/>
              <p:nvPr/>
            </p:nvGrpSpPr>
            <p:grpSpPr>
              <a:xfrm>
                <a:off x="7920311" y="3311211"/>
                <a:ext cx="10005" cy="1796489"/>
                <a:chOff x="7555716" y="3314181"/>
                <a:chExt cx="6140" cy="1796489"/>
              </a:xfrm>
            </p:grpSpPr>
            <p:cxnSp>
              <p:nvCxnSpPr>
                <p:cNvPr id="10" name="直線コネクタ 9">
                  <a:extLst>
                    <a:ext uri="{FF2B5EF4-FFF2-40B4-BE49-F238E27FC236}">
                      <a16:creationId xmlns:a16="http://schemas.microsoft.com/office/drawing/2014/main" id="{B30D5A9B-CCF1-1C8B-0849-0CC9CA0A24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55716" y="3314181"/>
                  <a:ext cx="0" cy="1796489"/>
                </a:xfrm>
                <a:prstGeom prst="line">
                  <a:avLst/>
                </a:prstGeom>
                <a:ln w="28575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" name="直線コネクタ 10">
                  <a:extLst>
                    <a:ext uri="{FF2B5EF4-FFF2-40B4-BE49-F238E27FC236}">
                      <a16:creationId xmlns:a16="http://schemas.microsoft.com/office/drawing/2014/main" id="{A936D648-2B00-D0C7-CB2C-329858C5C0F7}"/>
                    </a:ext>
                  </a:extLst>
                </p:cNvPr>
                <p:cNvCxnSpPr/>
                <p:nvPr/>
              </p:nvCxnSpPr>
              <p:spPr>
                <a:xfrm>
                  <a:off x="7561856" y="3334092"/>
                  <a:ext cx="0" cy="1776578"/>
                </a:xfrm>
                <a:prstGeom prst="line">
                  <a:avLst/>
                </a:prstGeom>
                <a:ln w="28575">
                  <a:solidFill>
                    <a:schemeClr val="bg1">
                      <a:lumMod val="50000"/>
                    </a:schemeClr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7" name="図 6">
                <a:extLst>
                  <a:ext uri="{FF2B5EF4-FFF2-40B4-BE49-F238E27FC236}">
                    <a16:creationId xmlns:a16="http://schemas.microsoft.com/office/drawing/2014/main" id="{691042CC-35A2-4728-520E-EEFA25E2B4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974" b="5550"/>
              <a:stretch/>
            </p:blipFill>
            <p:spPr>
              <a:xfrm>
                <a:off x="6383843" y="3192659"/>
                <a:ext cx="3576941" cy="7374888"/>
              </a:xfrm>
              <a:prstGeom prst="rect">
                <a:avLst/>
              </a:prstGeom>
            </p:spPr>
          </p:pic>
        </p:grp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7F6ABFA7-1050-B8C1-1FFD-C5224B8200A9}"/>
                </a:ext>
              </a:extLst>
            </p:cNvPr>
            <p:cNvCxnSpPr/>
            <p:nvPr/>
          </p:nvCxnSpPr>
          <p:spPr>
            <a:xfrm flipV="1">
              <a:off x="773888" y="1891553"/>
              <a:ext cx="2579517" cy="428323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コネクタ 13">
              <a:extLst>
                <a:ext uri="{FF2B5EF4-FFF2-40B4-BE49-F238E27FC236}">
                  <a16:creationId xmlns:a16="http://schemas.microsoft.com/office/drawing/2014/main" id="{2B24A145-6B61-34E9-6248-71D0F15395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67435" y="946144"/>
              <a:ext cx="1485453" cy="1384067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67EA05CE-ABF5-D0F6-5EA8-9231494A5687}"/>
                </a:ext>
              </a:extLst>
            </p:cNvPr>
            <p:cNvCxnSpPr>
              <a:cxnSpLocks/>
            </p:cNvCxnSpPr>
            <p:nvPr/>
          </p:nvCxnSpPr>
          <p:spPr>
            <a:xfrm>
              <a:off x="774870" y="5984583"/>
              <a:ext cx="2578535" cy="0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コンテンツ プレースホルダー 3">
              <a:extLst>
                <a:ext uri="{FF2B5EF4-FFF2-40B4-BE49-F238E27FC236}">
                  <a16:creationId xmlns:a16="http://schemas.microsoft.com/office/drawing/2014/main" id="{FE405E43-AC8B-9403-152F-3E4ADFC2C3F6}"/>
                </a:ext>
              </a:extLst>
            </p:cNvPr>
            <p:cNvSpPr txBox="1">
              <a:spLocks/>
            </p:cNvSpPr>
            <p:nvPr/>
          </p:nvSpPr>
          <p:spPr>
            <a:xfrm>
              <a:off x="3353405" y="5762682"/>
              <a:ext cx="1217769" cy="66853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24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20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16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16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3">
                    <a:lumMod val="50000"/>
                  </a:schemeClr>
                </a:buClr>
                <a:buFont typeface="Arial" panose="020B0604020202020204" pitchFamily="34" charset="0"/>
                <a:buChar char="•"/>
                <a:defRPr kumimoji="1" sz="1600" kern="1200" cap="none" baseline="0">
                  <a:solidFill>
                    <a:schemeClr val="bg2">
                      <a:lumMod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31286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484313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657350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882775" indent="-22860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Clr>
                  <a:schemeClr val="accent2"/>
                </a:buClr>
                <a:buFont typeface="Arial" panose="020B0604020202020204" pitchFamily="34" charset="0"/>
                <a:buChar char="•"/>
                <a:defRPr kumimoji="1"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Clr>
                  <a:srgbClr val="A5A5A5">
                    <a:lumMod val="50000"/>
                  </a:srgbClr>
                </a:buClr>
                <a:buNone/>
              </a:pPr>
              <a:r>
                <a:rPr lang="ja-JP" altLang="en-US" sz="1800" b="1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←</a:t>
              </a:r>
              <a:r>
                <a:rPr lang="en-US" altLang="ja-JP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Spitzer </a:t>
              </a:r>
              <a:br>
                <a:rPr lang="en-US" altLang="ja-JP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</a:br>
              <a:r>
                <a:rPr lang="ja-JP" altLang="en-US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　</a:t>
              </a:r>
              <a:r>
                <a:rPr lang="en-US" altLang="ja-JP" sz="1400" dirty="0">
                  <a:solidFill>
                    <a:srgbClr val="E7E6E6">
                      <a:lumMod val="25000"/>
                    </a:srgbClr>
                  </a:solidFill>
                  <a:latin typeface="Segoe UI"/>
                  <a:ea typeface="メイリオ"/>
                </a:rPr>
                <a:t>Resistivity</a:t>
              </a:r>
            </a:p>
          </p:txBody>
        </p:sp>
      </p:grpSp>
      <p:pic>
        <p:nvPicPr>
          <p:cNvPr id="22" name="図 21">
            <a:extLst>
              <a:ext uri="{FF2B5EF4-FFF2-40B4-BE49-F238E27FC236}">
                <a16:creationId xmlns:a16="http://schemas.microsoft.com/office/drawing/2014/main" id="{EE498ECE-FFEA-2D73-DD70-07489F095B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43" t="7084" r="44742" b="57824"/>
          <a:stretch/>
        </p:blipFill>
        <p:spPr>
          <a:xfrm>
            <a:off x="6475487" y="570694"/>
            <a:ext cx="1969301" cy="2998624"/>
          </a:xfrm>
          <a:prstGeom prst="rect">
            <a:avLst/>
          </a:prstGeom>
        </p:spPr>
      </p:pic>
      <p:pic>
        <p:nvPicPr>
          <p:cNvPr id="26" name="図 25">
            <a:extLst>
              <a:ext uri="{FF2B5EF4-FFF2-40B4-BE49-F238E27FC236}">
                <a16:creationId xmlns:a16="http://schemas.microsoft.com/office/drawing/2014/main" id="{C8D602C4-FB0F-C95A-4EC5-B391B011FB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9" t="8094" r="77549" b="57162"/>
          <a:stretch/>
        </p:blipFill>
        <p:spPr>
          <a:xfrm>
            <a:off x="4454777" y="645931"/>
            <a:ext cx="1881229" cy="2939277"/>
          </a:xfrm>
          <a:prstGeom prst="rect">
            <a:avLst/>
          </a:prstGeom>
        </p:spPr>
      </p:pic>
      <p:pic>
        <p:nvPicPr>
          <p:cNvPr id="27" name="図 26">
            <a:extLst>
              <a:ext uri="{FF2B5EF4-FFF2-40B4-BE49-F238E27FC236}">
                <a16:creationId xmlns:a16="http://schemas.microsoft.com/office/drawing/2014/main" id="{58B8F193-301D-450C-E188-6B2B172EBE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11" t="7630" r="12277" b="57626"/>
          <a:stretch/>
        </p:blipFill>
        <p:spPr>
          <a:xfrm>
            <a:off x="4522075" y="3614882"/>
            <a:ext cx="1881229" cy="2939277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512F306C-6549-9D01-1F5F-1C2885B94B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67" t="54766" r="57906" b="9788"/>
          <a:stretch/>
        </p:blipFill>
        <p:spPr>
          <a:xfrm>
            <a:off x="6510881" y="3585207"/>
            <a:ext cx="2442519" cy="2998624"/>
          </a:xfrm>
          <a:prstGeom prst="rect">
            <a:avLst/>
          </a:prstGeom>
        </p:spPr>
      </p:pic>
      <p:sp>
        <p:nvSpPr>
          <p:cNvPr id="29" name="タイトル 1">
            <a:extLst>
              <a:ext uri="{FF2B5EF4-FFF2-40B4-BE49-F238E27FC236}">
                <a16:creationId xmlns:a16="http://schemas.microsoft.com/office/drawing/2014/main" id="{17D9735D-8DC7-F794-85CB-7655F6CE9A30}"/>
              </a:ext>
            </a:extLst>
          </p:cNvPr>
          <p:cNvSpPr txBox="1">
            <a:spLocks/>
          </p:cNvSpPr>
          <p:nvPr/>
        </p:nvSpPr>
        <p:spPr bwMode="black">
          <a:xfrm rot="16200000">
            <a:off x="3652313" y="1784693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r [m]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  <p:sp>
        <p:nvSpPr>
          <p:cNvPr id="30" name="タイトル 1">
            <a:extLst>
              <a:ext uri="{FF2B5EF4-FFF2-40B4-BE49-F238E27FC236}">
                <a16:creationId xmlns:a16="http://schemas.microsoft.com/office/drawing/2014/main" id="{06D9956E-D2B4-F360-14DA-7AC5DF8FCC52}"/>
              </a:ext>
            </a:extLst>
          </p:cNvPr>
          <p:cNvSpPr txBox="1">
            <a:spLocks/>
          </p:cNvSpPr>
          <p:nvPr/>
        </p:nvSpPr>
        <p:spPr bwMode="black">
          <a:xfrm rot="16200000">
            <a:off x="3684387" y="4766720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r [m]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  <p:sp>
        <p:nvSpPr>
          <p:cNvPr id="31" name="タイトル 1">
            <a:extLst>
              <a:ext uri="{FF2B5EF4-FFF2-40B4-BE49-F238E27FC236}">
                <a16:creationId xmlns:a16="http://schemas.microsoft.com/office/drawing/2014/main" id="{6E131C5A-DC22-8230-57C0-066C37DF8F07}"/>
              </a:ext>
            </a:extLst>
          </p:cNvPr>
          <p:cNvSpPr txBox="1">
            <a:spLocks/>
          </p:cNvSpPr>
          <p:nvPr/>
        </p:nvSpPr>
        <p:spPr bwMode="black">
          <a:xfrm>
            <a:off x="4926362" y="6351451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z [m]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  <p:sp>
        <p:nvSpPr>
          <p:cNvPr id="32" name="タイトル 1">
            <a:extLst>
              <a:ext uri="{FF2B5EF4-FFF2-40B4-BE49-F238E27FC236}">
                <a16:creationId xmlns:a16="http://schemas.microsoft.com/office/drawing/2014/main" id="{4C09136E-DEDA-7F47-C442-01311D2B9A70}"/>
              </a:ext>
            </a:extLst>
          </p:cNvPr>
          <p:cNvSpPr txBox="1">
            <a:spLocks/>
          </p:cNvSpPr>
          <p:nvPr/>
        </p:nvSpPr>
        <p:spPr bwMode="black">
          <a:xfrm rot="16200000">
            <a:off x="8161427" y="4781558"/>
            <a:ext cx="1368791" cy="306586"/>
          </a:xfrm>
          <a:prstGeom prst="rect">
            <a:avLst/>
          </a:prstGeom>
          <a:noFill/>
          <a:ln w="31750" cap="sq">
            <a:noFill/>
            <a:miter lim="800000"/>
          </a:ln>
        </p:spPr>
        <p:txBody>
          <a:bodyPr vert="horz" lIns="182880" tIns="182880" rIns="182880" bIns="18288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200" b="1" kern="1200" cap="none" spc="20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ja-JP" sz="1100" b="0" dirty="0" err="1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Jt</a:t>
            </a:r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 [A/m</a:t>
            </a:r>
            <a:r>
              <a:rPr lang="en-US" altLang="ja-JP" sz="1100" b="0" baseline="3000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2</a:t>
            </a:r>
            <a:r>
              <a:rPr lang="en-US" altLang="ja-JP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rPr>
              <a:t>]</a:t>
            </a:r>
            <a:endParaRPr lang="ja-JP" altLang="en-US" sz="1100" b="0" dirty="0">
              <a:solidFill>
                <a:srgbClr val="E7E6E6">
                  <a:lumMod val="25000"/>
                </a:srgbClr>
              </a:solidFill>
              <a:latin typeface="メイリオ"/>
              <a:ea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509393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5C593F-8A1D-5A0A-88CA-0733A00DE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シート放出による高速化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CE59BC71-2C59-C5C1-2272-55DC1DAB149A}"/>
              </a:ext>
            </a:extLst>
          </p:cNvPr>
          <p:cNvGrpSpPr>
            <a:grpSpLocks noChangeAspect="1"/>
          </p:cNvGrpSpPr>
          <p:nvPr/>
        </p:nvGrpSpPr>
        <p:grpSpPr>
          <a:xfrm>
            <a:off x="509795" y="1087470"/>
            <a:ext cx="3581171" cy="4992977"/>
            <a:chOff x="6932206" y="2916088"/>
            <a:chExt cx="3674153" cy="7590492"/>
          </a:xfrm>
        </p:grpSpPr>
        <p:cxnSp>
          <p:nvCxnSpPr>
            <p:cNvPr id="8" name="直線コネクタ 7">
              <a:extLst>
                <a:ext uri="{FF2B5EF4-FFF2-40B4-BE49-F238E27FC236}">
                  <a16:creationId xmlns:a16="http://schemas.microsoft.com/office/drawing/2014/main" id="{3BB6EC53-9F22-E30A-7D9E-195B2E1A1988}"/>
                </a:ext>
              </a:extLst>
            </p:cNvPr>
            <p:cNvCxnSpPr>
              <a:cxnSpLocks/>
            </p:cNvCxnSpPr>
            <p:nvPr/>
          </p:nvCxnSpPr>
          <p:spPr>
            <a:xfrm>
              <a:off x="8142618" y="3240545"/>
              <a:ext cx="0" cy="1836606"/>
            </a:xfrm>
            <a:prstGeom prst="line">
              <a:avLst/>
            </a:prstGeom>
            <a:ln w="28575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7FE2073D-6BB7-6B55-5629-B3FBF0DEDE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253" b="5096"/>
            <a:stretch/>
          </p:blipFill>
          <p:spPr>
            <a:xfrm>
              <a:off x="6932206" y="2916088"/>
              <a:ext cx="3674153" cy="7590492"/>
            </a:xfrm>
            <a:prstGeom prst="rect">
              <a:avLst/>
            </a:prstGeom>
          </p:spPr>
        </p:pic>
      </p:grp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46937D4B-444A-857C-C871-3414F3BC0C78}"/>
              </a:ext>
            </a:extLst>
          </p:cNvPr>
          <p:cNvGrpSpPr/>
          <p:nvPr/>
        </p:nvGrpSpPr>
        <p:grpSpPr>
          <a:xfrm>
            <a:off x="3723411" y="1037661"/>
            <a:ext cx="5216188" cy="5092590"/>
            <a:chOff x="4234399" y="987855"/>
            <a:chExt cx="5216188" cy="5092590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3DDA42CC-90FD-77C4-7E04-1CB6A4D17002}"/>
                </a:ext>
              </a:extLst>
            </p:cNvPr>
            <p:cNvGrpSpPr/>
            <p:nvPr/>
          </p:nvGrpSpPr>
          <p:grpSpPr>
            <a:xfrm>
              <a:off x="4572000" y="987855"/>
              <a:ext cx="4742329" cy="5092590"/>
              <a:chOff x="302285" y="2989903"/>
              <a:chExt cx="4742329" cy="5092590"/>
            </a:xfrm>
          </p:grpSpPr>
          <p:pic>
            <p:nvPicPr>
              <p:cNvPr id="11" name="図 10">
                <a:extLst>
                  <a:ext uri="{FF2B5EF4-FFF2-40B4-BE49-F238E27FC236}">
                    <a16:creationId xmlns:a16="http://schemas.microsoft.com/office/drawing/2014/main" id="{23869659-DCE6-489A-D565-804F5CA124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39" t="60688" r="44712" b="14999"/>
              <a:stretch/>
            </p:blipFill>
            <p:spPr>
              <a:xfrm>
                <a:off x="302285" y="5762639"/>
                <a:ext cx="2128889" cy="2319854"/>
              </a:xfrm>
              <a:prstGeom prst="rect">
                <a:avLst/>
              </a:prstGeom>
            </p:spPr>
          </p:pic>
          <p:pic>
            <p:nvPicPr>
              <p:cNvPr id="12" name="図 11">
                <a:extLst>
                  <a:ext uri="{FF2B5EF4-FFF2-40B4-BE49-F238E27FC236}">
                    <a16:creationId xmlns:a16="http://schemas.microsoft.com/office/drawing/2014/main" id="{1C5CC6BA-4EF6-B1A0-61B5-49C03CF505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1659" t="60688" r="25607" b="14999"/>
              <a:stretch/>
            </p:blipFill>
            <p:spPr>
              <a:xfrm>
                <a:off x="2612788" y="5701547"/>
                <a:ext cx="2431826" cy="2319854"/>
              </a:xfrm>
              <a:prstGeom prst="rect">
                <a:avLst/>
              </a:prstGeom>
            </p:spPr>
          </p:pic>
          <p:cxnSp>
            <p:nvCxnSpPr>
              <p:cNvPr id="13" name="直線矢印コネクタ 12">
                <a:extLst>
                  <a:ext uri="{FF2B5EF4-FFF2-40B4-BE49-F238E27FC236}">
                    <a16:creationId xmlns:a16="http://schemas.microsoft.com/office/drawing/2014/main" id="{06620229-0612-4A38-FBBB-39982F33991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65585" y="6725360"/>
                <a:ext cx="252000" cy="0"/>
              </a:xfrm>
              <a:prstGeom prst="straightConnector1">
                <a:avLst/>
              </a:prstGeom>
              <a:ln w="28575">
                <a:solidFill>
                  <a:schemeClr val="bg1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4" name="図 13">
                <a:extLst>
                  <a:ext uri="{FF2B5EF4-FFF2-40B4-BE49-F238E27FC236}">
                    <a16:creationId xmlns:a16="http://schemas.microsoft.com/office/drawing/2014/main" id="{D7FAE503-F828-5FBC-8FC9-9513CDBCC6D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089" t="60688" r="60914" b="14999"/>
              <a:stretch/>
            </p:blipFill>
            <p:spPr>
              <a:xfrm>
                <a:off x="2612788" y="3071357"/>
                <a:ext cx="1908885" cy="2319854"/>
              </a:xfrm>
              <a:prstGeom prst="rect">
                <a:avLst/>
              </a:prstGeom>
            </p:spPr>
          </p:pic>
          <p:pic>
            <p:nvPicPr>
              <p:cNvPr id="16" name="図 15">
                <a:extLst>
                  <a:ext uri="{FF2B5EF4-FFF2-40B4-BE49-F238E27FC236}">
                    <a16:creationId xmlns:a16="http://schemas.microsoft.com/office/drawing/2014/main" id="{6635F357-4F42-FC66-AA12-BE1DB343979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0242" t="12678" r="28283" b="63009"/>
              <a:stretch/>
            </p:blipFill>
            <p:spPr>
              <a:xfrm>
                <a:off x="302285" y="2989903"/>
                <a:ext cx="2191225" cy="2319854"/>
              </a:xfrm>
              <a:prstGeom prst="rect">
                <a:avLst/>
              </a:prstGeom>
            </p:spPr>
          </p:pic>
          <p:cxnSp>
            <p:nvCxnSpPr>
              <p:cNvPr id="17" name="直線矢印コネクタ 16">
                <a:extLst>
                  <a:ext uri="{FF2B5EF4-FFF2-40B4-BE49-F238E27FC236}">
                    <a16:creationId xmlns:a16="http://schemas.microsoft.com/office/drawing/2014/main" id="{867D18AD-31AB-0248-02CF-790B6428F90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65585" y="4216264"/>
                <a:ext cx="252000" cy="0"/>
              </a:xfrm>
              <a:prstGeom prst="straightConnector1">
                <a:avLst/>
              </a:prstGeom>
              <a:ln w="28575">
                <a:solidFill>
                  <a:schemeClr val="bg1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タイトル 1">
              <a:extLst>
                <a:ext uri="{FF2B5EF4-FFF2-40B4-BE49-F238E27FC236}">
                  <a16:creationId xmlns:a16="http://schemas.microsoft.com/office/drawing/2014/main" id="{56F0C581-2B65-0853-414A-9C78BA3796EF}"/>
                </a:ext>
              </a:extLst>
            </p:cNvPr>
            <p:cNvSpPr txBox="1">
              <a:spLocks/>
            </p:cNvSpPr>
            <p:nvPr/>
          </p:nvSpPr>
          <p:spPr bwMode="black">
            <a:xfrm rot="16200000">
              <a:off x="3703296" y="1994488"/>
              <a:ext cx="1368791" cy="306586"/>
            </a:xfrm>
            <a:prstGeom prst="rect">
              <a:avLst/>
            </a:prstGeom>
            <a:noFill/>
            <a:ln w="31750" cap="sq">
              <a:noFill/>
              <a:miter lim="800000"/>
            </a:ln>
          </p:spPr>
          <p:txBody>
            <a:bodyPr vert="horz" lIns="182880" tIns="182880" rIns="182880" bIns="18288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2200" b="1" kern="1200" cap="none" spc="200" baseline="0">
                  <a:solidFill>
                    <a:schemeClr val="bg2">
                      <a:lumMod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altLang="ja-JP" sz="1100" b="0" dirty="0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r [m]</a:t>
              </a:r>
              <a:endParaRPr lang="ja-JP" altLang="en-US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endParaRPr>
            </a:p>
          </p:txBody>
        </p:sp>
        <p:sp>
          <p:nvSpPr>
            <p:cNvPr id="21" name="タイトル 1">
              <a:extLst>
                <a:ext uri="{FF2B5EF4-FFF2-40B4-BE49-F238E27FC236}">
                  <a16:creationId xmlns:a16="http://schemas.microsoft.com/office/drawing/2014/main" id="{ED08B001-A1EA-6A84-40AD-8EE1A26A79C4}"/>
                </a:ext>
              </a:extLst>
            </p:cNvPr>
            <p:cNvSpPr txBox="1">
              <a:spLocks/>
            </p:cNvSpPr>
            <p:nvPr/>
          </p:nvSpPr>
          <p:spPr bwMode="black">
            <a:xfrm>
              <a:off x="5168407" y="3154416"/>
              <a:ext cx="1368791" cy="306586"/>
            </a:xfrm>
            <a:prstGeom prst="rect">
              <a:avLst/>
            </a:prstGeom>
            <a:noFill/>
            <a:ln w="31750" cap="sq">
              <a:noFill/>
              <a:miter lim="800000"/>
            </a:ln>
          </p:spPr>
          <p:txBody>
            <a:bodyPr vert="horz" lIns="182880" tIns="182880" rIns="182880" bIns="18288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2200" b="1" kern="1200" cap="none" spc="200" baseline="0">
                  <a:solidFill>
                    <a:schemeClr val="bg2">
                      <a:lumMod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altLang="ja-JP" sz="1100" b="0" dirty="0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z [m]</a:t>
              </a:r>
              <a:endParaRPr lang="ja-JP" altLang="en-US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endParaRPr>
            </a:p>
          </p:txBody>
        </p:sp>
        <p:sp>
          <p:nvSpPr>
            <p:cNvPr id="22" name="タイトル 1">
              <a:extLst>
                <a:ext uri="{FF2B5EF4-FFF2-40B4-BE49-F238E27FC236}">
                  <a16:creationId xmlns:a16="http://schemas.microsoft.com/office/drawing/2014/main" id="{1F9C87EC-67D8-4D2D-4A01-D0ADB8B6E63A}"/>
                </a:ext>
              </a:extLst>
            </p:cNvPr>
            <p:cNvSpPr txBox="1">
              <a:spLocks/>
            </p:cNvSpPr>
            <p:nvPr/>
          </p:nvSpPr>
          <p:spPr bwMode="black">
            <a:xfrm rot="16200000">
              <a:off x="8612898" y="4767224"/>
              <a:ext cx="1368791" cy="306586"/>
            </a:xfrm>
            <a:prstGeom prst="rect">
              <a:avLst/>
            </a:prstGeom>
            <a:noFill/>
            <a:ln w="31750" cap="sq">
              <a:noFill/>
              <a:miter lim="800000"/>
            </a:ln>
          </p:spPr>
          <p:txBody>
            <a:bodyPr vert="horz" lIns="182880" tIns="182880" rIns="182880" bIns="18288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kumimoji="1" sz="2200" b="1" kern="1200" cap="none" spc="200" baseline="0">
                  <a:solidFill>
                    <a:schemeClr val="bg2">
                      <a:lumMod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altLang="ja-JP" sz="1100" b="0" dirty="0" err="1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Jt</a:t>
              </a:r>
              <a:r>
                <a:rPr lang="en-US" altLang="ja-JP" sz="1100" b="0" dirty="0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 [A/m</a:t>
              </a:r>
              <a:r>
                <a:rPr lang="en-US" altLang="ja-JP" sz="1100" b="0" baseline="30000" dirty="0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2</a:t>
              </a:r>
              <a:r>
                <a:rPr lang="en-US" altLang="ja-JP" sz="1100" b="0" dirty="0">
                  <a:solidFill>
                    <a:srgbClr val="E7E6E6">
                      <a:lumMod val="25000"/>
                    </a:srgbClr>
                  </a:solidFill>
                  <a:latin typeface="メイリオ"/>
                  <a:ea typeface="メイリオ"/>
                </a:rPr>
                <a:t>]</a:t>
              </a:r>
              <a:endParaRPr lang="ja-JP" altLang="en-US" sz="1100" b="0" dirty="0">
                <a:solidFill>
                  <a:srgbClr val="E7E6E6">
                    <a:lumMod val="25000"/>
                  </a:srgbClr>
                </a:solidFill>
                <a:latin typeface="メイリオ"/>
                <a:ea typeface="メイリオ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9903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テーマ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1">
      <a:majorFont>
        <a:latin typeface="Segoe UI Semibold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パーセル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>
    <a:txDef>
      <a:spPr bwMode="black">
        <a:solidFill>
          <a:srgbClr val="FFFFFF"/>
        </a:solidFill>
        <a:ln w="31750" cap="sq">
          <a:solidFill>
            <a:srgbClr val="404040"/>
          </a:solidFill>
          <a:miter lim="800000"/>
        </a:ln>
      </a:spPr>
      <a:bodyPr vert="horz" lIns="182880" tIns="182880" rIns="182880" bIns="182880" rtlCol="0" anchor="ctr">
        <a:normAutofit lnSpcReduction="10000"/>
      </a:bodyPr>
      <a:lstStyle>
        <a:defPPr algn="l">
          <a:defRPr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テーマ2" id="{803F7A00-EDE1-4A3A-8CD9-2C2A4D451306}" vid="{98F8104E-F047-4CD8-A4EB-F2F2454117F7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113</Words>
  <Application>Microsoft Office PowerPoint</Application>
  <PresentationFormat>画面に合わせる (4:3)</PresentationFormat>
  <Paragraphs>37</Paragraphs>
  <Slides>4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4</vt:i4>
      </vt:variant>
    </vt:vector>
  </HeadingPairs>
  <TitlesOfParts>
    <vt:vector size="12" baseType="lpstr">
      <vt:lpstr>メイリオ</vt:lpstr>
      <vt:lpstr>游ゴシック</vt:lpstr>
      <vt:lpstr>游ゴシック Light</vt:lpstr>
      <vt:lpstr>Arial</vt:lpstr>
      <vt:lpstr>Segoe UI</vt:lpstr>
      <vt:lpstr>Segoe UI Semibold</vt:lpstr>
      <vt:lpstr>Office テーマ</vt:lpstr>
      <vt:lpstr>テーマ2</vt:lpstr>
      <vt:lpstr>インフロー駆動位置</vt:lpstr>
      <vt:lpstr>ブロブ生成による高速化</vt:lpstr>
      <vt:lpstr>プラズモイド生成による高速化</vt:lpstr>
      <vt:lpstr>シート放出による高速化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インフロー駆動位置</dc:title>
  <dc:creator>土井 久瑠美</dc:creator>
  <cp:lastModifiedBy>友香</cp:lastModifiedBy>
  <cp:revision>2</cp:revision>
  <dcterms:created xsi:type="dcterms:W3CDTF">2023-02-13T06:12:21Z</dcterms:created>
  <dcterms:modified xsi:type="dcterms:W3CDTF">2023-04-03T07:08:11Z</dcterms:modified>
</cp:coreProperties>
</file>

<file path=docProps/thumbnail.jpeg>
</file>